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14"/>
  </p:notesMasterIdLst>
  <p:sldIdLst>
    <p:sldId id="264" r:id="rId3"/>
    <p:sldId id="257" r:id="rId4"/>
    <p:sldId id="259" r:id="rId5"/>
    <p:sldId id="270" r:id="rId6"/>
    <p:sldId id="260" r:id="rId7"/>
    <p:sldId id="268" r:id="rId8"/>
    <p:sldId id="271" r:id="rId9"/>
    <p:sldId id="265" r:id="rId10"/>
    <p:sldId id="267" r:id="rId11"/>
    <p:sldId id="266" r:id="rId12"/>
    <p:sldId id="269" r:id="rId13"/>
  </p:sldIdLst>
  <p:sldSz cx="9144000" cy="6858000" type="screen4x3"/>
  <p:notesSz cx="6858000" cy="9144000"/>
  <p:defaultTextStyle>
    <a:defPPr>
      <a:defRPr lang="en-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46"/>
  </p:normalViewPr>
  <p:slideViewPr>
    <p:cSldViewPr snapToGrid="0" snapToObjects="1">
      <p:cViewPr varScale="1">
        <p:scale>
          <a:sx n="114" d="100"/>
          <a:sy n="114" d="100"/>
        </p:scale>
        <p:origin x="156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2" name="PlaceHolder 1"/>
          <p:cNvSpPr>
            <a:spLocks noGrp="1"/>
          </p:cNvSpPr>
          <p:nvPr>
            <p:ph type="body"/>
          </p:nvPr>
        </p:nvSpPr>
        <p:spPr>
          <a:xfrm>
            <a:off x="756000" y="5078520"/>
            <a:ext cx="6047640" cy="4811040"/>
          </a:xfrm>
          <a:prstGeom prst="rect">
            <a:avLst/>
          </a:prstGeom>
        </p:spPr>
        <p:txBody>
          <a:bodyPr wrap="none" lIns="0" tIns="0" rIns="0" bIns="0"/>
          <a:lstStyle/>
          <a:p>
            <a:r>
              <a:rPr lang="lv-LV"/>
              <a:t>Click to edit the notes format</a:t>
            </a:r>
            <a:endParaRPr/>
          </a:p>
        </p:txBody>
      </p:sp>
      <p:sp>
        <p:nvSpPr>
          <p:cNvPr id="73" name="PlaceHolder 2"/>
          <p:cNvSpPr>
            <a:spLocks noGrp="1"/>
          </p:cNvSpPr>
          <p:nvPr>
            <p:ph type="hdr"/>
          </p:nvPr>
        </p:nvSpPr>
        <p:spPr>
          <a:xfrm>
            <a:off x="0" y="0"/>
            <a:ext cx="3280680" cy="534240"/>
          </a:xfrm>
          <a:prstGeom prst="rect">
            <a:avLst/>
          </a:prstGeom>
        </p:spPr>
        <p:txBody>
          <a:bodyPr wrap="none" lIns="0" tIns="0" rIns="0" bIns="0"/>
          <a:lstStyle/>
          <a:p>
            <a:r>
              <a:rPr lang="lv-LV"/>
              <a:t>&lt;header&gt;</a:t>
            </a:r>
            <a:endParaRPr/>
          </a:p>
        </p:txBody>
      </p:sp>
      <p:sp>
        <p:nvSpPr>
          <p:cNvPr id="74" name="PlaceHolder 3"/>
          <p:cNvSpPr>
            <a:spLocks noGrp="1"/>
          </p:cNvSpPr>
          <p:nvPr>
            <p:ph type="dt"/>
          </p:nvPr>
        </p:nvSpPr>
        <p:spPr>
          <a:xfrm>
            <a:off x="4278960" y="0"/>
            <a:ext cx="3280680" cy="534240"/>
          </a:xfrm>
          <a:prstGeom prst="rect">
            <a:avLst/>
          </a:prstGeom>
        </p:spPr>
        <p:txBody>
          <a:bodyPr wrap="none" lIns="0" tIns="0" rIns="0" bIns="0"/>
          <a:lstStyle/>
          <a:p>
            <a:pPr algn="r"/>
            <a:r>
              <a:rPr lang="lv-LV"/>
              <a:t>&lt;date/time&gt;</a:t>
            </a:r>
            <a:endParaRPr/>
          </a:p>
        </p:txBody>
      </p:sp>
      <p:sp>
        <p:nvSpPr>
          <p:cNvPr id="75" name="PlaceHolder 4"/>
          <p:cNvSpPr>
            <a:spLocks noGrp="1"/>
          </p:cNvSpPr>
          <p:nvPr>
            <p:ph type="ftr"/>
          </p:nvPr>
        </p:nvSpPr>
        <p:spPr>
          <a:xfrm>
            <a:off x="0" y="10157400"/>
            <a:ext cx="3280680" cy="534240"/>
          </a:xfrm>
          <a:prstGeom prst="rect">
            <a:avLst/>
          </a:prstGeom>
        </p:spPr>
        <p:txBody>
          <a:bodyPr wrap="none" lIns="0" tIns="0" rIns="0" bIns="0" anchor="b"/>
          <a:lstStyle/>
          <a:p>
            <a:r>
              <a:rPr lang="lv-LV"/>
              <a:t>&lt;footer&gt;</a:t>
            </a:r>
            <a:endParaRPr/>
          </a:p>
        </p:txBody>
      </p:sp>
      <p:sp>
        <p:nvSpPr>
          <p:cNvPr id="76" name="PlaceHolder 5"/>
          <p:cNvSpPr>
            <a:spLocks noGrp="1"/>
          </p:cNvSpPr>
          <p:nvPr>
            <p:ph type="sldNum"/>
          </p:nvPr>
        </p:nvSpPr>
        <p:spPr>
          <a:xfrm>
            <a:off x="4278960" y="10157400"/>
            <a:ext cx="3280680" cy="534240"/>
          </a:xfrm>
          <a:prstGeom prst="rect">
            <a:avLst/>
          </a:prstGeom>
        </p:spPr>
        <p:txBody>
          <a:bodyPr wrap="none" lIns="0" tIns="0" rIns="0" bIns="0" anchor="b"/>
          <a:lstStyle/>
          <a:p>
            <a:pPr algn="r"/>
            <a:fld id="{FE643865-B7EB-4A35-ABDA-2002EA927B36}" type="slidenum">
              <a:rPr lang="lv-LV"/>
              <a:t>‹#›</a:t>
            </a:fld>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PlaceHolder 1"/>
          <p:cNvSpPr>
            <a:spLocks noGrp="1"/>
          </p:cNvSpPr>
          <p:nvPr>
            <p:ph type="body"/>
          </p:nvPr>
        </p:nvSpPr>
        <p:spPr>
          <a:xfrm>
            <a:off x="0" y="0"/>
            <a:ext cx="11796480" cy="11796480"/>
          </a:xfrm>
          <a:prstGeom prst="rect">
            <a:avLst/>
          </a:prstGeom>
        </p:spPr>
        <p:txBody>
          <a:bodyPr lIns="90000" tIns="45000" rIns="90000" bIns="45000"/>
          <a:lstStyle/>
          <a:p>
            <a:endParaRPr/>
          </a:p>
        </p:txBody>
      </p:sp>
      <p:sp>
        <p:nvSpPr>
          <p:cNvPr id="110" name="CustomShape 2"/>
          <p:cNvSpPr/>
          <p:nvPr/>
        </p:nvSpPr>
        <p:spPr>
          <a:xfrm>
            <a:off x="0" y="0"/>
            <a:ext cx="11796480" cy="11796480"/>
          </a:xfrm>
          <a:prstGeom prst="rect">
            <a:avLst/>
          </a:prstGeom>
        </p:spPr>
        <p:txBody>
          <a:bodyPr lIns="90000" tIns="45000" rIns="90000" bIns="45000"/>
          <a:lstStyle/>
          <a:p>
            <a:pPr algn="r">
              <a:lnSpc>
                <a:spcPct val="100000"/>
              </a:lnSpc>
            </a:pPr>
            <a:fld id="{FF243994-9DE9-4A26-80D7-7DE8919E762E}" type="slidenum">
              <a:rPr lang="lv-LV" sz="1200">
                <a:solidFill>
                  <a:srgbClr val="000000"/>
                </a:solidFill>
                <a:latin typeface="Calibri"/>
                <a:ea typeface="+mn-ea"/>
              </a:rPr>
              <a:t>2</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PlaceHolder 1"/>
          <p:cNvSpPr>
            <a:spLocks noGrp="1"/>
          </p:cNvSpPr>
          <p:nvPr>
            <p:ph type="body"/>
          </p:nvPr>
        </p:nvSpPr>
        <p:spPr>
          <a:xfrm>
            <a:off x="0" y="0"/>
            <a:ext cx="11796480" cy="11796480"/>
          </a:xfrm>
          <a:prstGeom prst="rect">
            <a:avLst/>
          </a:prstGeom>
        </p:spPr>
        <p:txBody>
          <a:bodyPr lIns="90000" tIns="45000" rIns="90000" bIns="45000"/>
          <a:lstStyle/>
          <a:p>
            <a:endParaRPr/>
          </a:p>
        </p:txBody>
      </p:sp>
      <p:sp>
        <p:nvSpPr>
          <p:cNvPr id="118" name="CustomShape 2"/>
          <p:cNvSpPr/>
          <p:nvPr/>
        </p:nvSpPr>
        <p:spPr>
          <a:xfrm>
            <a:off x="0" y="0"/>
            <a:ext cx="11796480" cy="11796480"/>
          </a:xfrm>
          <a:prstGeom prst="rect">
            <a:avLst/>
          </a:prstGeom>
        </p:spPr>
        <p:txBody>
          <a:bodyPr lIns="90000" tIns="45000" rIns="90000" bIns="45000"/>
          <a:lstStyle/>
          <a:p>
            <a:pPr algn="r">
              <a:lnSpc>
                <a:spcPct val="100000"/>
              </a:lnSpc>
            </a:pPr>
            <a:fld id="{E81A38AC-6A79-4DA5-AA66-D3302802A717}" type="slidenum">
              <a:rPr lang="lv-LV" sz="1200">
                <a:solidFill>
                  <a:srgbClr val="000000"/>
                </a:solidFill>
                <a:latin typeface="Calibri"/>
                <a:ea typeface="+mn-ea"/>
              </a:rPr>
              <a:t>11</a:t>
            </a:fld>
            <a:endParaRPr/>
          </a:p>
        </p:txBody>
      </p:sp>
    </p:spTree>
    <p:extLst>
      <p:ext uri="{BB962C8B-B14F-4D97-AF65-F5344CB8AC3E}">
        <p14:creationId xmlns:p14="http://schemas.microsoft.com/office/powerpoint/2010/main" val="24197923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 name="PlaceHolder 1"/>
          <p:cNvSpPr>
            <a:spLocks noGrp="1"/>
          </p:cNvSpPr>
          <p:nvPr>
            <p:ph type="body"/>
          </p:nvPr>
        </p:nvSpPr>
        <p:spPr>
          <a:xfrm>
            <a:off x="0" y="0"/>
            <a:ext cx="11796480" cy="11796480"/>
          </a:xfrm>
          <a:prstGeom prst="rect">
            <a:avLst/>
          </a:prstGeom>
        </p:spPr>
        <p:txBody>
          <a:bodyPr lIns="90000" tIns="45000" rIns="90000" bIns="45000"/>
          <a:lstStyle/>
          <a:p>
            <a:endParaRPr/>
          </a:p>
        </p:txBody>
      </p:sp>
      <p:sp>
        <p:nvSpPr>
          <p:cNvPr id="114" name="CustomShape 2"/>
          <p:cNvSpPr/>
          <p:nvPr/>
        </p:nvSpPr>
        <p:spPr>
          <a:xfrm>
            <a:off x="0" y="0"/>
            <a:ext cx="11796480" cy="11796480"/>
          </a:xfrm>
          <a:prstGeom prst="rect">
            <a:avLst/>
          </a:prstGeom>
        </p:spPr>
        <p:txBody>
          <a:bodyPr lIns="90000" tIns="45000" rIns="90000" bIns="45000"/>
          <a:lstStyle/>
          <a:p>
            <a:pPr algn="r">
              <a:lnSpc>
                <a:spcPct val="100000"/>
              </a:lnSpc>
            </a:pPr>
            <a:fld id="{38495417-97F6-43BE-BEDE-165E99407B91}" type="slidenum">
              <a:rPr lang="lv-LV" sz="1200">
                <a:solidFill>
                  <a:srgbClr val="000000"/>
                </a:solidFill>
                <a:latin typeface="Calibri"/>
                <a:ea typeface="+mn-ea"/>
              </a:rPr>
              <a:t>3</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PlaceHolder 1"/>
          <p:cNvSpPr>
            <a:spLocks noGrp="1"/>
          </p:cNvSpPr>
          <p:nvPr>
            <p:ph type="body"/>
          </p:nvPr>
        </p:nvSpPr>
        <p:spPr>
          <a:xfrm>
            <a:off x="0" y="0"/>
            <a:ext cx="11796480" cy="11796480"/>
          </a:xfrm>
          <a:prstGeom prst="rect">
            <a:avLst/>
          </a:prstGeom>
        </p:spPr>
        <p:txBody>
          <a:bodyPr lIns="90000" tIns="45000" rIns="90000" bIns="45000"/>
          <a:lstStyle/>
          <a:p>
            <a:endParaRPr/>
          </a:p>
        </p:txBody>
      </p:sp>
      <p:sp>
        <p:nvSpPr>
          <p:cNvPr id="116" name="CustomShape 2"/>
          <p:cNvSpPr/>
          <p:nvPr/>
        </p:nvSpPr>
        <p:spPr>
          <a:xfrm>
            <a:off x="0" y="0"/>
            <a:ext cx="11796480" cy="11796480"/>
          </a:xfrm>
          <a:prstGeom prst="rect">
            <a:avLst/>
          </a:prstGeom>
        </p:spPr>
        <p:txBody>
          <a:bodyPr lIns="90000" tIns="45000" rIns="90000" bIns="45000"/>
          <a:lstStyle/>
          <a:p>
            <a:pPr algn="r">
              <a:lnSpc>
                <a:spcPct val="100000"/>
              </a:lnSpc>
            </a:pPr>
            <a:fld id="{5B100128-C835-4A8D-BDAD-8586E7A320DF}" type="slidenum">
              <a:rPr lang="lv-LV" sz="1200">
                <a:solidFill>
                  <a:srgbClr val="000000"/>
                </a:solidFill>
                <a:latin typeface="Calibri"/>
                <a:ea typeface="+mn-ea"/>
              </a:rPr>
              <a:t>4</a:t>
            </a:fld>
            <a:endParaRPr/>
          </a:p>
        </p:txBody>
      </p:sp>
    </p:spTree>
    <p:extLst>
      <p:ext uri="{BB962C8B-B14F-4D97-AF65-F5344CB8AC3E}">
        <p14:creationId xmlns:p14="http://schemas.microsoft.com/office/powerpoint/2010/main" val="5347913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PlaceHolder 1"/>
          <p:cNvSpPr>
            <a:spLocks noGrp="1"/>
          </p:cNvSpPr>
          <p:nvPr>
            <p:ph type="body"/>
          </p:nvPr>
        </p:nvSpPr>
        <p:spPr>
          <a:xfrm>
            <a:off x="0" y="0"/>
            <a:ext cx="11796480" cy="11796480"/>
          </a:xfrm>
          <a:prstGeom prst="rect">
            <a:avLst/>
          </a:prstGeom>
        </p:spPr>
        <p:txBody>
          <a:bodyPr lIns="90000" tIns="45000" rIns="90000" bIns="45000"/>
          <a:lstStyle/>
          <a:p>
            <a:endParaRPr/>
          </a:p>
        </p:txBody>
      </p:sp>
      <p:sp>
        <p:nvSpPr>
          <p:cNvPr id="116" name="CustomShape 2"/>
          <p:cNvSpPr/>
          <p:nvPr/>
        </p:nvSpPr>
        <p:spPr>
          <a:xfrm>
            <a:off x="0" y="0"/>
            <a:ext cx="11796480" cy="11796480"/>
          </a:xfrm>
          <a:prstGeom prst="rect">
            <a:avLst/>
          </a:prstGeom>
        </p:spPr>
        <p:txBody>
          <a:bodyPr lIns="90000" tIns="45000" rIns="90000" bIns="45000"/>
          <a:lstStyle/>
          <a:p>
            <a:pPr algn="r">
              <a:lnSpc>
                <a:spcPct val="100000"/>
              </a:lnSpc>
            </a:pPr>
            <a:fld id="{5B100128-C835-4A8D-BDAD-8586E7A320DF}" type="slidenum">
              <a:rPr lang="lv-LV" sz="1200">
                <a:solidFill>
                  <a:srgbClr val="000000"/>
                </a:solidFill>
                <a:latin typeface="Calibri"/>
                <a:ea typeface="+mn-ea"/>
              </a:rPr>
              <a:t>5</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PlaceHolder 1"/>
          <p:cNvSpPr>
            <a:spLocks noGrp="1"/>
          </p:cNvSpPr>
          <p:nvPr>
            <p:ph type="body"/>
          </p:nvPr>
        </p:nvSpPr>
        <p:spPr>
          <a:xfrm>
            <a:off x="0" y="0"/>
            <a:ext cx="11796480" cy="11796480"/>
          </a:xfrm>
          <a:prstGeom prst="rect">
            <a:avLst/>
          </a:prstGeom>
        </p:spPr>
        <p:txBody>
          <a:bodyPr lIns="90000" tIns="45000" rIns="90000" bIns="45000"/>
          <a:lstStyle/>
          <a:p>
            <a:endParaRPr/>
          </a:p>
        </p:txBody>
      </p:sp>
      <p:sp>
        <p:nvSpPr>
          <p:cNvPr id="118" name="CustomShape 2"/>
          <p:cNvSpPr/>
          <p:nvPr/>
        </p:nvSpPr>
        <p:spPr>
          <a:xfrm>
            <a:off x="0" y="0"/>
            <a:ext cx="11796480" cy="11796480"/>
          </a:xfrm>
          <a:prstGeom prst="rect">
            <a:avLst/>
          </a:prstGeom>
        </p:spPr>
        <p:txBody>
          <a:bodyPr lIns="90000" tIns="45000" rIns="90000" bIns="45000"/>
          <a:lstStyle/>
          <a:p>
            <a:pPr algn="r">
              <a:lnSpc>
                <a:spcPct val="100000"/>
              </a:lnSpc>
            </a:pPr>
            <a:fld id="{E81A38AC-6A79-4DA5-AA66-D3302802A717}" type="slidenum">
              <a:rPr lang="lv-LV" sz="1200">
                <a:solidFill>
                  <a:srgbClr val="000000"/>
                </a:solidFill>
                <a:latin typeface="Calibri"/>
                <a:ea typeface="+mn-ea"/>
              </a:rPr>
              <a:t>6</a:t>
            </a:fld>
            <a:endParaRPr/>
          </a:p>
        </p:txBody>
      </p:sp>
    </p:spTree>
    <p:extLst>
      <p:ext uri="{BB962C8B-B14F-4D97-AF65-F5344CB8AC3E}">
        <p14:creationId xmlns:p14="http://schemas.microsoft.com/office/powerpoint/2010/main" val="29542029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PlaceHolder 1"/>
          <p:cNvSpPr>
            <a:spLocks noGrp="1"/>
          </p:cNvSpPr>
          <p:nvPr>
            <p:ph type="body"/>
          </p:nvPr>
        </p:nvSpPr>
        <p:spPr>
          <a:xfrm>
            <a:off x="0" y="0"/>
            <a:ext cx="11796480" cy="11796480"/>
          </a:xfrm>
          <a:prstGeom prst="rect">
            <a:avLst/>
          </a:prstGeom>
        </p:spPr>
        <p:txBody>
          <a:bodyPr lIns="90000" tIns="45000" rIns="90000" bIns="45000"/>
          <a:lstStyle/>
          <a:p>
            <a:endParaRPr/>
          </a:p>
        </p:txBody>
      </p:sp>
      <p:sp>
        <p:nvSpPr>
          <p:cNvPr id="118" name="CustomShape 2"/>
          <p:cNvSpPr/>
          <p:nvPr/>
        </p:nvSpPr>
        <p:spPr>
          <a:xfrm>
            <a:off x="0" y="0"/>
            <a:ext cx="11796480" cy="11796480"/>
          </a:xfrm>
          <a:prstGeom prst="rect">
            <a:avLst/>
          </a:prstGeom>
        </p:spPr>
        <p:txBody>
          <a:bodyPr lIns="90000" tIns="45000" rIns="90000" bIns="45000"/>
          <a:lstStyle/>
          <a:p>
            <a:pPr algn="r">
              <a:lnSpc>
                <a:spcPct val="100000"/>
              </a:lnSpc>
            </a:pPr>
            <a:fld id="{E81A38AC-6A79-4DA5-AA66-D3302802A717}" type="slidenum">
              <a:rPr lang="lv-LV" sz="1200">
                <a:solidFill>
                  <a:srgbClr val="000000"/>
                </a:solidFill>
                <a:latin typeface="Calibri"/>
                <a:ea typeface="+mn-ea"/>
              </a:rPr>
              <a:t>7</a:t>
            </a:fld>
            <a:endParaRPr/>
          </a:p>
        </p:txBody>
      </p:sp>
    </p:spTree>
    <p:extLst>
      <p:ext uri="{BB962C8B-B14F-4D97-AF65-F5344CB8AC3E}">
        <p14:creationId xmlns:p14="http://schemas.microsoft.com/office/powerpoint/2010/main" val="27450350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PlaceHolder 1"/>
          <p:cNvSpPr>
            <a:spLocks noGrp="1"/>
          </p:cNvSpPr>
          <p:nvPr>
            <p:ph type="body"/>
          </p:nvPr>
        </p:nvSpPr>
        <p:spPr>
          <a:xfrm>
            <a:off x="0" y="0"/>
            <a:ext cx="11796480" cy="11796480"/>
          </a:xfrm>
          <a:prstGeom prst="rect">
            <a:avLst/>
          </a:prstGeom>
        </p:spPr>
        <p:txBody>
          <a:bodyPr lIns="90000" tIns="45000" rIns="90000" bIns="45000"/>
          <a:lstStyle/>
          <a:p>
            <a:endParaRPr/>
          </a:p>
        </p:txBody>
      </p:sp>
      <p:sp>
        <p:nvSpPr>
          <p:cNvPr id="118" name="CustomShape 2"/>
          <p:cNvSpPr/>
          <p:nvPr/>
        </p:nvSpPr>
        <p:spPr>
          <a:xfrm>
            <a:off x="0" y="0"/>
            <a:ext cx="11796480" cy="11796480"/>
          </a:xfrm>
          <a:prstGeom prst="rect">
            <a:avLst/>
          </a:prstGeom>
        </p:spPr>
        <p:txBody>
          <a:bodyPr lIns="90000" tIns="45000" rIns="90000" bIns="45000"/>
          <a:lstStyle/>
          <a:p>
            <a:pPr algn="r">
              <a:lnSpc>
                <a:spcPct val="100000"/>
              </a:lnSpc>
            </a:pPr>
            <a:fld id="{E81A38AC-6A79-4DA5-AA66-D3302802A717}" type="slidenum">
              <a:rPr lang="lv-LV" sz="1200">
                <a:solidFill>
                  <a:srgbClr val="000000"/>
                </a:solidFill>
                <a:latin typeface="Calibri"/>
                <a:ea typeface="+mn-ea"/>
              </a:rPr>
              <a:t>8</a:t>
            </a:fld>
            <a:endParaRPr/>
          </a:p>
        </p:txBody>
      </p:sp>
    </p:spTree>
    <p:extLst>
      <p:ext uri="{BB962C8B-B14F-4D97-AF65-F5344CB8AC3E}">
        <p14:creationId xmlns:p14="http://schemas.microsoft.com/office/powerpoint/2010/main" val="20000165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PlaceHolder 1"/>
          <p:cNvSpPr>
            <a:spLocks noGrp="1"/>
          </p:cNvSpPr>
          <p:nvPr>
            <p:ph type="body"/>
          </p:nvPr>
        </p:nvSpPr>
        <p:spPr>
          <a:xfrm>
            <a:off x="0" y="0"/>
            <a:ext cx="11796480" cy="11796480"/>
          </a:xfrm>
          <a:prstGeom prst="rect">
            <a:avLst/>
          </a:prstGeom>
        </p:spPr>
        <p:txBody>
          <a:bodyPr lIns="90000" tIns="45000" rIns="90000" bIns="45000"/>
          <a:lstStyle/>
          <a:p>
            <a:endParaRPr/>
          </a:p>
        </p:txBody>
      </p:sp>
      <p:sp>
        <p:nvSpPr>
          <p:cNvPr id="118" name="CustomShape 2"/>
          <p:cNvSpPr/>
          <p:nvPr/>
        </p:nvSpPr>
        <p:spPr>
          <a:xfrm>
            <a:off x="0" y="0"/>
            <a:ext cx="11796480" cy="11796480"/>
          </a:xfrm>
          <a:prstGeom prst="rect">
            <a:avLst/>
          </a:prstGeom>
        </p:spPr>
        <p:txBody>
          <a:bodyPr lIns="90000" tIns="45000" rIns="90000" bIns="45000"/>
          <a:lstStyle/>
          <a:p>
            <a:pPr algn="r">
              <a:lnSpc>
                <a:spcPct val="100000"/>
              </a:lnSpc>
            </a:pPr>
            <a:fld id="{E81A38AC-6A79-4DA5-AA66-D3302802A717}" type="slidenum">
              <a:rPr lang="lv-LV" sz="1200">
                <a:solidFill>
                  <a:srgbClr val="000000"/>
                </a:solidFill>
                <a:latin typeface="Calibri"/>
                <a:ea typeface="+mn-ea"/>
              </a:rPr>
              <a:t>9</a:t>
            </a:fld>
            <a:endParaRPr/>
          </a:p>
        </p:txBody>
      </p:sp>
    </p:spTree>
    <p:extLst>
      <p:ext uri="{BB962C8B-B14F-4D97-AF65-F5344CB8AC3E}">
        <p14:creationId xmlns:p14="http://schemas.microsoft.com/office/powerpoint/2010/main" val="42585571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PlaceHolder 1"/>
          <p:cNvSpPr>
            <a:spLocks noGrp="1"/>
          </p:cNvSpPr>
          <p:nvPr>
            <p:ph type="body"/>
          </p:nvPr>
        </p:nvSpPr>
        <p:spPr>
          <a:xfrm>
            <a:off x="0" y="0"/>
            <a:ext cx="11796480" cy="11796480"/>
          </a:xfrm>
          <a:prstGeom prst="rect">
            <a:avLst/>
          </a:prstGeom>
        </p:spPr>
        <p:txBody>
          <a:bodyPr lIns="90000" tIns="45000" rIns="90000" bIns="45000"/>
          <a:lstStyle/>
          <a:p>
            <a:endParaRPr/>
          </a:p>
        </p:txBody>
      </p:sp>
      <p:sp>
        <p:nvSpPr>
          <p:cNvPr id="118" name="CustomShape 2"/>
          <p:cNvSpPr/>
          <p:nvPr/>
        </p:nvSpPr>
        <p:spPr>
          <a:xfrm>
            <a:off x="0" y="0"/>
            <a:ext cx="11796480" cy="11796480"/>
          </a:xfrm>
          <a:prstGeom prst="rect">
            <a:avLst/>
          </a:prstGeom>
        </p:spPr>
        <p:txBody>
          <a:bodyPr lIns="90000" tIns="45000" rIns="90000" bIns="45000"/>
          <a:lstStyle/>
          <a:p>
            <a:pPr algn="r">
              <a:lnSpc>
                <a:spcPct val="100000"/>
              </a:lnSpc>
            </a:pPr>
            <a:fld id="{E81A38AC-6A79-4DA5-AA66-D3302802A717}" type="slidenum">
              <a:rPr lang="lv-LV" sz="1200">
                <a:solidFill>
                  <a:srgbClr val="000000"/>
                </a:solidFill>
                <a:latin typeface="Calibri"/>
                <a:ea typeface="+mn-ea"/>
              </a:rPr>
              <a:t>10</a:t>
            </a:fld>
            <a:endParaRPr/>
          </a:p>
        </p:txBody>
      </p:sp>
    </p:spTree>
    <p:extLst>
      <p:ext uri="{BB962C8B-B14F-4D97-AF65-F5344CB8AC3E}">
        <p14:creationId xmlns:p14="http://schemas.microsoft.com/office/powerpoint/2010/main" val="19375101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27" name="PlaceHolder 2"/>
          <p:cNvSpPr>
            <a:spLocks noGrp="1"/>
          </p:cNvSpPr>
          <p:nvPr>
            <p:ph type="body"/>
          </p:nvPr>
        </p:nvSpPr>
        <p:spPr>
          <a:xfrm>
            <a:off x="457200" y="1604520"/>
            <a:ext cx="8046360" cy="1896840"/>
          </a:xfrm>
          <a:prstGeom prst="rect">
            <a:avLst/>
          </a:prstGeom>
        </p:spPr>
        <p:txBody>
          <a:bodyPr wrap="none" lIns="0" tIns="0" rIns="0" bIns="0"/>
          <a:lstStyle/>
          <a:p>
            <a:endParaRPr/>
          </a:p>
        </p:txBody>
      </p:sp>
      <p:sp>
        <p:nvSpPr>
          <p:cNvPr id="28" name="PlaceHolder 3"/>
          <p:cNvSpPr>
            <a:spLocks noGrp="1"/>
          </p:cNvSpPr>
          <p:nvPr>
            <p:ph type="body"/>
          </p:nvPr>
        </p:nvSpPr>
        <p:spPr>
          <a:xfrm>
            <a:off x="457200" y="3681720"/>
            <a:ext cx="8046360" cy="1896840"/>
          </a:xfrm>
          <a:prstGeom prst="rect">
            <a:avLst/>
          </a:prstGeom>
        </p:spPr>
        <p:txBody>
          <a:bodyPr wrap="none" lIns="0" tIns="0" rIns="0" bIns="0"/>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30" name="PlaceHolder 2"/>
          <p:cNvSpPr>
            <a:spLocks noGrp="1"/>
          </p:cNvSpPr>
          <p:nvPr>
            <p:ph type="body"/>
          </p:nvPr>
        </p:nvSpPr>
        <p:spPr>
          <a:xfrm>
            <a:off x="457200" y="1604520"/>
            <a:ext cx="3926160" cy="1896840"/>
          </a:xfrm>
          <a:prstGeom prst="rect">
            <a:avLst/>
          </a:prstGeom>
        </p:spPr>
        <p:txBody>
          <a:bodyPr wrap="none" lIns="0" tIns="0" rIns="0" bIns="0"/>
          <a:lstStyle/>
          <a:p>
            <a:endParaRPr/>
          </a:p>
        </p:txBody>
      </p:sp>
      <p:sp>
        <p:nvSpPr>
          <p:cNvPr id="31" name="PlaceHolder 3"/>
          <p:cNvSpPr>
            <a:spLocks noGrp="1"/>
          </p:cNvSpPr>
          <p:nvPr>
            <p:ph type="body"/>
          </p:nvPr>
        </p:nvSpPr>
        <p:spPr>
          <a:xfrm>
            <a:off x="4579920" y="1604520"/>
            <a:ext cx="3926160" cy="1896840"/>
          </a:xfrm>
          <a:prstGeom prst="rect">
            <a:avLst/>
          </a:prstGeom>
        </p:spPr>
        <p:txBody>
          <a:bodyPr wrap="none" lIns="0" tIns="0" rIns="0" bIns="0"/>
          <a:lstStyle/>
          <a:p>
            <a:endParaRPr/>
          </a:p>
        </p:txBody>
      </p:sp>
      <p:sp>
        <p:nvSpPr>
          <p:cNvPr id="32" name="PlaceHolder 4"/>
          <p:cNvSpPr>
            <a:spLocks noGrp="1"/>
          </p:cNvSpPr>
          <p:nvPr>
            <p:ph type="body"/>
          </p:nvPr>
        </p:nvSpPr>
        <p:spPr>
          <a:xfrm>
            <a:off x="4579920" y="3681720"/>
            <a:ext cx="3926160" cy="1896840"/>
          </a:xfrm>
          <a:prstGeom prst="rect">
            <a:avLst/>
          </a:prstGeom>
        </p:spPr>
        <p:txBody>
          <a:bodyPr wrap="none" lIns="0" tIns="0" rIns="0" bIns="0"/>
          <a:lstStyle/>
          <a:p>
            <a:endParaRPr/>
          </a:p>
        </p:txBody>
      </p:sp>
      <p:sp>
        <p:nvSpPr>
          <p:cNvPr id="33" name="PlaceHolder 5"/>
          <p:cNvSpPr>
            <a:spLocks noGrp="1"/>
          </p:cNvSpPr>
          <p:nvPr>
            <p:ph type="body"/>
          </p:nvPr>
        </p:nvSpPr>
        <p:spPr>
          <a:xfrm>
            <a:off x="457200" y="3681720"/>
            <a:ext cx="3926160" cy="1896840"/>
          </a:xfrm>
          <a:prstGeom prst="rect">
            <a:avLst/>
          </a:prstGeom>
        </p:spPr>
        <p:txBody>
          <a:bodyPr wrap="none" lIns="0" tIns="0" rIns="0" bIns="0"/>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35" name="PlaceHolder 2"/>
          <p:cNvSpPr>
            <a:spLocks noGrp="1"/>
          </p:cNvSpPr>
          <p:nvPr>
            <p:ph type="body"/>
          </p:nvPr>
        </p:nvSpPr>
        <p:spPr>
          <a:xfrm>
            <a:off x="457200" y="1604520"/>
            <a:ext cx="3926160" cy="1896840"/>
          </a:xfrm>
          <a:prstGeom prst="rect">
            <a:avLst/>
          </a:prstGeom>
        </p:spPr>
        <p:txBody>
          <a:bodyPr wrap="none" lIns="0" tIns="0" rIns="0" bIns="0"/>
          <a:lstStyle/>
          <a:p>
            <a:endParaRPr/>
          </a:p>
        </p:txBody>
      </p:sp>
      <p:sp>
        <p:nvSpPr>
          <p:cNvPr id="36" name="PlaceHolder 3"/>
          <p:cNvSpPr>
            <a:spLocks noGrp="1"/>
          </p:cNvSpPr>
          <p:nvPr>
            <p:ph type="body"/>
          </p:nvPr>
        </p:nvSpPr>
        <p:spPr>
          <a:xfrm>
            <a:off x="4579920" y="1604520"/>
            <a:ext cx="3926160" cy="1896840"/>
          </a:xfrm>
          <a:prstGeom prst="rect">
            <a:avLst/>
          </a:prstGeom>
        </p:spPr>
        <p:txBody>
          <a:bodyPr wrap="none" lIns="0" tIns="0" rIns="0" bIns="0"/>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41" name="PlaceHolder 2"/>
          <p:cNvSpPr>
            <a:spLocks noGrp="1"/>
          </p:cNvSpPr>
          <p:nvPr>
            <p:ph type="subTitle"/>
          </p:nvPr>
        </p:nvSpPr>
        <p:spPr>
          <a:xfrm>
            <a:off x="457200" y="1604520"/>
            <a:ext cx="8046360" cy="3977640"/>
          </a:xfrm>
          <a:prstGeom prst="rect">
            <a:avLst/>
          </a:prstGeom>
        </p:spPr>
        <p:txBody>
          <a:bodyPr wrap="none" lIns="0" tIns="0" rIns="0" bIns="0" anchor="ctr"/>
          <a:lstStyle/>
          <a:p>
            <a:pPr algn="ct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43" name="PlaceHolder 2"/>
          <p:cNvSpPr>
            <a:spLocks noGrp="1"/>
          </p:cNvSpPr>
          <p:nvPr>
            <p:ph type="body"/>
          </p:nvPr>
        </p:nvSpPr>
        <p:spPr>
          <a:xfrm>
            <a:off x="457200" y="1604520"/>
            <a:ext cx="8046360" cy="3977280"/>
          </a:xfrm>
          <a:prstGeom prst="rect">
            <a:avLst/>
          </a:prstGeom>
        </p:spPr>
        <p:txBody>
          <a:bodyPr wrap="none" lIns="0" tIns="0" rIns="0" bIns="0"/>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45" name="PlaceHolder 2"/>
          <p:cNvSpPr>
            <a:spLocks noGrp="1"/>
          </p:cNvSpPr>
          <p:nvPr>
            <p:ph type="body"/>
          </p:nvPr>
        </p:nvSpPr>
        <p:spPr>
          <a:xfrm>
            <a:off x="457200" y="1604520"/>
            <a:ext cx="3926160" cy="3977280"/>
          </a:xfrm>
          <a:prstGeom prst="rect">
            <a:avLst/>
          </a:prstGeom>
        </p:spPr>
        <p:txBody>
          <a:bodyPr wrap="none" lIns="0" tIns="0" rIns="0" bIns="0"/>
          <a:lstStyle/>
          <a:p>
            <a:endParaRPr/>
          </a:p>
        </p:txBody>
      </p:sp>
      <p:sp>
        <p:nvSpPr>
          <p:cNvPr id="46" name="PlaceHolder 3"/>
          <p:cNvSpPr>
            <a:spLocks noGrp="1"/>
          </p:cNvSpPr>
          <p:nvPr>
            <p:ph type="body"/>
          </p:nvPr>
        </p:nvSpPr>
        <p:spPr>
          <a:xfrm>
            <a:off x="4579920" y="1604520"/>
            <a:ext cx="3926160" cy="3977280"/>
          </a:xfrm>
          <a:prstGeom prst="rect">
            <a:avLst/>
          </a:prstGeom>
        </p:spPr>
        <p:txBody>
          <a:bodyPr wrap="none" lIns="0" tIns="0" rIns="0" bIns="0"/>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457200" y="273600"/>
            <a:ext cx="8229240" cy="5308200"/>
          </a:xfrm>
          <a:prstGeom prst="rect">
            <a:avLst/>
          </a:prstGeom>
        </p:spPr>
        <p:txBody>
          <a:bodyPr wrap="none" lIns="0" tIns="0" rIns="0" bIns="0" anchor="ctr"/>
          <a:lstStyle/>
          <a:p>
            <a:pPr algn="ct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50" name="PlaceHolder 2"/>
          <p:cNvSpPr>
            <a:spLocks noGrp="1"/>
          </p:cNvSpPr>
          <p:nvPr>
            <p:ph type="body"/>
          </p:nvPr>
        </p:nvSpPr>
        <p:spPr>
          <a:xfrm>
            <a:off x="457200" y="1604520"/>
            <a:ext cx="3926160" cy="1896840"/>
          </a:xfrm>
          <a:prstGeom prst="rect">
            <a:avLst/>
          </a:prstGeom>
        </p:spPr>
        <p:txBody>
          <a:bodyPr wrap="none" lIns="0" tIns="0" rIns="0" bIns="0"/>
          <a:lstStyle/>
          <a:p>
            <a:endParaRPr/>
          </a:p>
        </p:txBody>
      </p:sp>
      <p:sp>
        <p:nvSpPr>
          <p:cNvPr id="51" name="PlaceHolder 3"/>
          <p:cNvSpPr>
            <a:spLocks noGrp="1"/>
          </p:cNvSpPr>
          <p:nvPr>
            <p:ph type="body"/>
          </p:nvPr>
        </p:nvSpPr>
        <p:spPr>
          <a:xfrm>
            <a:off x="457200" y="3681720"/>
            <a:ext cx="3926160" cy="1896840"/>
          </a:xfrm>
          <a:prstGeom prst="rect">
            <a:avLst/>
          </a:prstGeom>
        </p:spPr>
        <p:txBody>
          <a:bodyPr wrap="none" lIns="0" tIns="0" rIns="0" bIns="0"/>
          <a:lstStyle/>
          <a:p>
            <a:endParaRPr/>
          </a:p>
        </p:txBody>
      </p:sp>
      <p:sp>
        <p:nvSpPr>
          <p:cNvPr id="52" name="PlaceHolder 4"/>
          <p:cNvSpPr>
            <a:spLocks noGrp="1"/>
          </p:cNvSpPr>
          <p:nvPr>
            <p:ph type="body"/>
          </p:nvPr>
        </p:nvSpPr>
        <p:spPr>
          <a:xfrm>
            <a:off x="4579920" y="1604520"/>
            <a:ext cx="3926160" cy="3977280"/>
          </a:xfrm>
          <a:prstGeom prst="rect">
            <a:avLst/>
          </a:prstGeom>
        </p:spPr>
        <p:txBody>
          <a:bodyPr wrap="none" lIns="0" tIns="0" rIns="0" bIns="0"/>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6" name="PlaceHolder 2"/>
          <p:cNvSpPr>
            <a:spLocks noGrp="1"/>
          </p:cNvSpPr>
          <p:nvPr>
            <p:ph type="subTitle"/>
          </p:nvPr>
        </p:nvSpPr>
        <p:spPr>
          <a:xfrm>
            <a:off x="457200" y="1604520"/>
            <a:ext cx="8046360" cy="3977640"/>
          </a:xfrm>
          <a:prstGeom prst="rect">
            <a:avLst/>
          </a:prstGeom>
        </p:spPr>
        <p:txBody>
          <a:bodyPr wrap="none" lIns="0" tIns="0" rIns="0" bIns="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54" name="PlaceHolder 2"/>
          <p:cNvSpPr>
            <a:spLocks noGrp="1"/>
          </p:cNvSpPr>
          <p:nvPr>
            <p:ph type="body"/>
          </p:nvPr>
        </p:nvSpPr>
        <p:spPr>
          <a:xfrm>
            <a:off x="457200" y="1604520"/>
            <a:ext cx="3926160" cy="3977280"/>
          </a:xfrm>
          <a:prstGeom prst="rect">
            <a:avLst/>
          </a:prstGeom>
        </p:spPr>
        <p:txBody>
          <a:bodyPr wrap="none" lIns="0" tIns="0" rIns="0" bIns="0"/>
          <a:lstStyle/>
          <a:p>
            <a:endParaRPr/>
          </a:p>
        </p:txBody>
      </p:sp>
      <p:sp>
        <p:nvSpPr>
          <p:cNvPr id="55" name="PlaceHolder 3"/>
          <p:cNvSpPr>
            <a:spLocks noGrp="1"/>
          </p:cNvSpPr>
          <p:nvPr>
            <p:ph type="body"/>
          </p:nvPr>
        </p:nvSpPr>
        <p:spPr>
          <a:xfrm>
            <a:off x="4579920" y="1604520"/>
            <a:ext cx="3926160" cy="1896840"/>
          </a:xfrm>
          <a:prstGeom prst="rect">
            <a:avLst/>
          </a:prstGeom>
        </p:spPr>
        <p:txBody>
          <a:bodyPr wrap="none" lIns="0" tIns="0" rIns="0" bIns="0"/>
          <a:lstStyle/>
          <a:p>
            <a:endParaRPr/>
          </a:p>
        </p:txBody>
      </p:sp>
      <p:sp>
        <p:nvSpPr>
          <p:cNvPr id="56" name="PlaceHolder 4"/>
          <p:cNvSpPr>
            <a:spLocks noGrp="1"/>
          </p:cNvSpPr>
          <p:nvPr>
            <p:ph type="body"/>
          </p:nvPr>
        </p:nvSpPr>
        <p:spPr>
          <a:xfrm>
            <a:off x="4579920" y="3681720"/>
            <a:ext cx="3926160" cy="1896840"/>
          </a:xfrm>
          <a:prstGeom prst="rect">
            <a:avLst/>
          </a:prstGeom>
        </p:spPr>
        <p:txBody>
          <a:bodyPr wrap="none" lIns="0" tIns="0" rIns="0" bIns="0"/>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58" name="PlaceHolder 2"/>
          <p:cNvSpPr>
            <a:spLocks noGrp="1"/>
          </p:cNvSpPr>
          <p:nvPr>
            <p:ph type="body"/>
          </p:nvPr>
        </p:nvSpPr>
        <p:spPr>
          <a:xfrm>
            <a:off x="457200" y="1604520"/>
            <a:ext cx="3926160" cy="1896840"/>
          </a:xfrm>
          <a:prstGeom prst="rect">
            <a:avLst/>
          </a:prstGeom>
        </p:spPr>
        <p:txBody>
          <a:bodyPr wrap="none" lIns="0" tIns="0" rIns="0" bIns="0"/>
          <a:lstStyle/>
          <a:p>
            <a:endParaRPr/>
          </a:p>
        </p:txBody>
      </p:sp>
      <p:sp>
        <p:nvSpPr>
          <p:cNvPr id="59" name="PlaceHolder 3"/>
          <p:cNvSpPr>
            <a:spLocks noGrp="1"/>
          </p:cNvSpPr>
          <p:nvPr>
            <p:ph type="body"/>
          </p:nvPr>
        </p:nvSpPr>
        <p:spPr>
          <a:xfrm>
            <a:off x="4579920" y="1604520"/>
            <a:ext cx="3926160" cy="1896840"/>
          </a:xfrm>
          <a:prstGeom prst="rect">
            <a:avLst/>
          </a:prstGeom>
        </p:spPr>
        <p:txBody>
          <a:bodyPr wrap="none" lIns="0" tIns="0" rIns="0" bIns="0"/>
          <a:lstStyle/>
          <a:p>
            <a:endParaRPr/>
          </a:p>
        </p:txBody>
      </p:sp>
      <p:sp>
        <p:nvSpPr>
          <p:cNvPr id="60" name="PlaceHolder 4"/>
          <p:cNvSpPr>
            <a:spLocks noGrp="1"/>
          </p:cNvSpPr>
          <p:nvPr>
            <p:ph type="body"/>
          </p:nvPr>
        </p:nvSpPr>
        <p:spPr>
          <a:xfrm>
            <a:off x="457200" y="3681720"/>
            <a:ext cx="8045640" cy="1896840"/>
          </a:xfrm>
          <a:prstGeom prst="rect">
            <a:avLst/>
          </a:prstGeom>
        </p:spPr>
        <p:txBody>
          <a:bodyPr wrap="none" lIns="0" tIns="0" rIns="0" bIns="0"/>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62" name="PlaceHolder 2"/>
          <p:cNvSpPr>
            <a:spLocks noGrp="1"/>
          </p:cNvSpPr>
          <p:nvPr>
            <p:ph type="body"/>
          </p:nvPr>
        </p:nvSpPr>
        <p:spPr>
          <a:xfrm>
            <a:off x="457200" y="1604520"/>
            <a:ext cx="8046360" cy="1896840"/>
          </a:xfrm>
          <a:prstGeom prst="rect">
            <a:avLst/>
          </a:prstGeom>
        </p:spPr>
        <p:txBody>
          <a:bodyPr wrap="none" lIns="0" tIns="0" rIns="0" bIns="0"/>
          <a:lstStyle/>
          <a:p>
            <a:endParaRPr/>
          </a:p>
        </p:txBody>
      </p:sp>
      <p:sp>
        <p:nvSpPr>
          <p:cNvPr id="63" name="PlaceHolder 3"/>
          <p:cNvSpPr>
            <a:spLocks noGrp="1"/>
          </p:cNvSpPr>
          <p:nvPr>
            <p:ph type="body"/>
          </p:nvPr>
        </p:nvSpPr>
        <p:spPr>
          <a:xfrm>
            <a:off x="457200" y="3681720"/>
            <a:ext cx="8046360" cy="1896840"/>
          </a:xfrm>
          <a:prstGeom prst="rect">
            <a:avLst/>
          </a:prstGeom>
        </p:spPr>
        <p:txBody>
          <a:bodyPr wrap="none" lIns="0" tIns="0" rIns="0" bIns="0"/>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65" name="PlaceHolder 2"/>
          <p:cNvSpPr>
            <a:spLocks noGrp="1"/>
          </p:cNvSpPr>
          <p:nvPr>
            <p:ph type="body"/>
          </p:nvPr>
        </p:nvSpPr>
        <p:spPr>
          <a:xfrm>
            <a:off x="457200" y="1604520"/>
            <a:ext cx="3926160" cy="1896840"/>
          </a:xfrm>
          <a:prstGeom prst="rect">
            <a:avLst/>
          </a:prstGeom>
        </p:spPr>
        <p:txBody>
          <a:bodyPr wrap="none" lIns="0" tIns="0" rIns="0" bIns="0"/>
          <a:lstStyle/>
          <a:p>
            <a:endParaRPr/>
          </a:p>
        </p:txBody>
      </p:sp>
      <p:sp>
        <p:nvSpPr>
          <p:cNvPr id="66" name="PlaceHolder 3"/>
          <p:cNvSpPr>
            <a:spLocks noGrp="1"/>
          </p:cNvSpPr>
          <p:nvPr>
            <p:ph type="body"/>
          </p:nvPr>
        </p:nvSpPr>
        <p:spPr>
          <a:xfrm>
            <a:off x="4579920" y="1604520"/>
            <a:ext cx="3926160" cy="1896840"/>
          </a:xfrm>
          <a:prstGeom prst="rect">
            <a:avLst/>
          </a:prstGeom>
        </p:spPr>
        <p:txBody>
          <a:bodyPr wrap="none" lIns="0" tIns="0" rIns="0" bIns="0"/>
          <a:lstStyle/>
          <a:p>
            <a:endParaRPr/>
          </a:p>
        </p:txBody>
      </p:sp>
      <p:sp>
        <p:nvSpPr>
          <p:cNvPr id="67" name="PlaceHolder 4"/>
          <p:cNvSpPr>
            <a:spLocks noGrp="1"/>
          </p:cNvSpPr>
          <p:nvPr>
            <p:ph type="body"/>
          </p:nvPr>
        </p:nvSpPr>
        <p:spPr>
          <a:xfrm>
            <a:off x="4579920" y="3681720"/>
            <a:ext cx="3926160" cy="1896840"/>
          </a:xfrm>
          <a:prstGeom prst="rect">
            <a:avLst/>
          </a:prstGeom>
        </p:spPr>
        <p:txBody>
          <a:bodyPr wrap="none" lIns="0" tIns="0" rIns="0" bIns="0"/>
          <a:lstStyle/>
          <a:p>
            <a:endParaRPr/>
          </a:p>
        </p:txBody>
      </p:sp>
      <p:sp>
        <p:nvSpPr>
          <p:cNvPr id="68" name="PlaceHolder 5"/>
          <p:cNvSpPr>
            <a:spLocks noGrp="1"/>
          </p:cNvSpPr>
          <p:nvPr>
            <p:ph type="body"/>
          </p:nvPr>
        </p:nvSpPr>
        <p:spPr>
          <a:xfrm>
            <a:off x="457200" y="3681720"/>
            <a:ext cx="3926160" cy="1896840"/>
          </a:xfrm>
          <a:prstGeom prst="rect">
            <a:avLst/>
          </a:prstGeom>
        </p:spPr>
        <p:txBody>
          <a:bodyPr wrap="none" lIns="0" tIns="0" rIns="0" bIns="0"/>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70" name="PlaceHolder 2"/>
          <p:cNvSpPr>
            <a:spLocks noGrp="1"/>
          </p:cNvSpPr>
          <p:nvPr>
            <p:ph type="body"/>
          </p:nvPr>
        </p:nvSpPr>
        <p:spPr>
          <a:xfrm>
            <a:off x="457200" y="1604520"/>
            <a:ext cx="3926160" cy="1896840"/>
          </a:xfrm>
          <a:prstGeom prst="rect">
            <a:avLst/>
          </a:prstGeom>
        </p:spPr>
        <p:txBody>
          <a:bodyPr wrap="none" lIns="0" tIns="0" rIns="0" bIns="0"/>
          <a:lstStyle/>
          <a:p>
            <a:endParaRPr/>
          </a:p>
        </p:txBody>
      </p:sp>
      <p:sp>
        <p:nvSpPr>
          <p:cNvPr id="71" name="PlaceHolder 3"/>
          <p:cNvSpPr>
            <a:spLocks noGrp="1"/>
          </p:cNvSpPr>
          <p:nvPr>
            <p:ph type="body"/>
          </p:nvPr>
        </p:nvSpPr>
        <p:spPr>
          <a:xfrm>
            <a:off x="4579920" y="1604520"/>
            <a:ext cx="3926160" cy="1896840"/>
          </a:xfrm>
          <a:prstGeom prst="rect">
            <a:avLst/>
          </a:prstGeom>
        </p:spPr>
        <p:txBody>
          <a:bodyPr wrap="none" lIns="0" tIns="0" rIns="0" bIns="0"/>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8" name="PlaceHolder 2"/>
          <p:cNvSpPr>
            <a:spLocks noGrp="1"/>
          </p:cNvSpPr>
          <p:nvPr>
            <p:ph type="body"/>
          </p:nvPr>
        </p:nvSpPr>
        <p:spPr>
          <a:xfrm>
            <a:off x="457200" y="1604520"/>
            <a:ext cx="8046360" cy="3977280"/>
          </a:xfrm>
          <a:prstGeom prst="rect">
            <a:avLst/>
          </a:prstGeom>
        </p:spPr>
        <p:txBody>
          <a:bodyPr wrap="none" lIns="0" tIns="0" rIns="0" bIns="0"/>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10" name="PlaceHolder 2"/>
          <p:cNvSpPr>
            <a:spLocks noGrp="1"/>
          </p:cNvSpPr>
          <p:nvPr>
            <p:ph type="body"/>
          </p:nvPr>
        </p:nvSpPr>
        <p:spPr>
          <a:xfrm>
            <a:off x="457200" y="1604520"/>
            <a:ext cx="3926160" cy="3977280"/>
          </a:xfrm>
          <a:prstGeom prst="rect">
            <a:avLst/>
          </a:prstGeom>
        </p:spPr>
        <p:txBody>
          <a:bodyPr wrap="none" lIns="0" tIns="0" rIns="0" bIns="0"/>
          <a:lstStyle/>
          <a:p>
            <a:endParaRPr/>
          </a:p>
        </p:txBody>
      </p:sp>
      <p:sp>
        <p:nvSpPr>
          <p:cNvPr id="11" name="PlaceHolder 3"/>
          <p:cNvSpPr>
            <a:spLocks noGrp="1"/>
          </p:cNvSpPr>
          <p:nvPr>
            <p:ph type="body"/>
          </p:nvPr>
        </p:nvSpPr>
        <p:spPr>
          <a:xfrm>
            <a:off x="4579920" y="1604520"/>
            <a:ext cx="3926160" cy="3977280"/>
          </a:xfrm>
          <a:prstGeom prst="rect">
            <a:avLst/>
          </a:prstGeom>
        </p:spPr>
        <p:txBody>
          <a:bodyPr wrap="none" lIns="0" tIns="0" rIns="0" bIns="0"/>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457200" y="273600"/>
            <a:ext cx="8229240" cy="5308200"/>
          </a:xfrm>
          <a:prstGeom prst="rect">
            <a:avLst/>
          </a:prstGeom>
        </p:spPr>
        <p:txBody>
          <a:bodyPr wrap="none" lIns="0" tIns="0" rIns="0" bIns="0" anchor="ct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15" name="PlaceHolder 2"/>
          <p:cNvSpPr>
            <a:spLocks noGrp="1"/>
          </p:cNvSpPr>
          <p:nvPr>
            <p:ph type="body"/>
          </p:nvPr>
        </p:nvSpPr>
        <p:spPr>
          <a:xfrm>
            <a:off x="457200" y="1604520"/>
            <a:ext cx="3926160" cy="1896840"/>
          </a:xfrm>
          <a:prstGeom prst="rect">
            <a:avLst/>
          </a:prstGeom>
        </p:spPr>
        <p:txBody>
          <a:bodyPr wrap="none" lIns="0" tIns="0" rIns="0" bIns="0"/>
          <a:lstStyle/>
          <a:p>
            <a:endParaRPr/>
          </a:p>
        </p:txBody>
      </p:sp>
      <p:sp>
        <p:nvSpPr>
          <p:cNvPr id="16" name="PlaceHolder 3"/>
          <p:cNvSpPr>
            <a:spLocks noGrp="1"/>
          </p:cNvSpPr>
          <p:nvPr>
            <p:ph type="body"/>
          </p:nvPr>
        </p:nvSpPr>
        <p:spPr>
          <a:xfrm>
            <a:off x="457200" y="3681720"/>
            <a:ext cx="3926160" cy="1896840"/>
          </a:xfrm>
          <a:prstGeom prst="rect">
            <a:avLst/>
          </a:prstGeom>
        </p:spPr>
        <p:txBody>
          <a:bodyPr wrap="none" lIns="0" tIns="0" rIns="0" bIns="0"/>
          <a:lstStyle/>
          <a:p>
            <a:endParaRPr/>
          </a:p>
        </p:txBody>
      </p:sp>
      <p:sp>
        <p:nvSpPr>
          <p:cNvPr id="17" name="PlaceHolder 4"/>
          <p:cNvSpPr>
            <a:spLocks noGrp="1"/>
          </p:cNvSpPr>
          <p:nvPr>
            <p:ph type="body"/>
          </p:nvPr>
        </p:nvSpPr>
        <p:spPr>
          <a:xfrm>
            <a:off x="4579920" y="1604520"/>
            <a:ext cx="3926160" cy="3977280"/>
          </a:xfrm>
          <a:prstGeom prst="rect">
            <a:avLst/>
          </a:prstGeom>
        </p:spPr>
        <p:txBody>
          <a:bodyPr wrap="none" lIns="0" tIns="0" rIns="0" bIns="0"/>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19" name="PlaceHolder 2"/>
          <p:cNvSpPr>
            <a:spLocks noGrp="1"/>
          </p:cNvSpPr>
          <p:nvPr>
            <p:ph type="body"/>
          </p:nvPr>
        </p:nvSpPr>
        <p:spPr>
          <a:xfrm>
            <a:off x="457200" y="1604520"/>
            <a:ext cx="3926160" cy="3977280"/>
          </a:xfrm>
          <a:prstGeom prst="rect">
            <a:avLst/>
          </a:prstGeom>
        </p:spPr>
        <p:txBody>
          <a:bodyPr wrap="none" lIns="0" tIns="0" rIns="0" bIns="0"/>
          <a:lstStyle/>
          <a:p>
            <a:endParaRPr/>
          </a:p>
        </p:txBody>
      </p:sp>
      <p:sp>
        <p:nvSpPr>
          <p:cNvPr id="20" name="PlaceHolder 3"/>
          <p:cNvSpPr>
            <a:spLocks noGrp="1"/>
          </p:cNvSpPr>
          <p:nvPr>
            <p:ph type="body"/>
          </p:nvPr>
        </p:nvSpPr>
        <p:spPr>
          <a:xfrm>
            <a:off x="4579920" y="1604520"/>
            <a:ext cx="3926160" cy="1896840"/>
          </a:xfrm>
          <a:prstGeom prst="rect">
            <a:avLst/>
          </a:prstGeom>
        </p:spPr>
        <p:txBody>
          <a:bodyPr wrap="none" lIns="0" tIns="0" rIns="0" bIns="0"/>
          <a:lstStyle/>
          <a:p>
            <a:endParaRPr/>
          </a:p>
        </p:txBody>
      </p:sp>
      <p:sp>
        <p:nvSpPr>
          <p:cNvPr id="21" name="PlaceHolder 4"/>
          <p:cNvSpPr>
            <a:spLocks noGrp="1"/>
          </p:cNvSpPr>
          <p:nvPr>
            <p:ph type="body"/>
          </p:nvPr>
        </p:nvSpPr>
        <p:spPr>
          <a:xfrm>
            <a:off x="4579920" y="3681720"/>
            <a:ext cx="3926160" cy="1896840"/>
          </a:xfrm>
          <a:prstGeom prst="rect">
            <a:avLst/>
          </a:prstGeom>
        </p:spPr>
        <p:txBody>
          <a:bodyPr wrap="none" lIns="0" tIns="0" rIns="0" bIns="0"/>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273600"/>
            <a:ext cx="8229240" cy="1145160"/>
          </a:xfrm>
          <a:prstGeom prst="rect">
            <a:avLst/>
          </a:prstGeom>
        </p:spPr>
        <p:txBody>
          <a:bodyPr wrap="none" lIns="0" tIns="0" rIns="0" bIns="0" anchor="ctr"/>
          <a:lstStyle/>
          <a:p>
            <a:pPr algn="ctr"/>
            <a:endParaRPr/>
          </a:p>
        </p:txBody>
      </p:sp>
      <p:sp>
        <p:nvSpPr>
          <p:cNvPr id="23" name="PlaceHolder 2"/>
          <p:cNvSpPr>
            <a:spLocks noGrp="1"/>
          </p:cNvSpPr>
          <p:nvPr>
            <p:ph type="body"/>
          </p:nvPr>
        </p:nvSpPr>
        <p:spPr>
          <a:xfrm>
            <a:off x="457200" y="1604520"/>
            <a:ext cx="3926160" cy="1896840"/>
          </a:xfrm>
          <a:prstGeom prst="rect">
            <a:avLst/>
          </a:prstGeom>
        </p:spPr>
        <p:txBody>
          <a:bodyPr wrap="none" lIns="0" tIns="0" rIns="0" bIns="0"/>
          <a:lstStyle/>
          <a:p>
            <a:endParaRPr/>
          </a:p>
        </p:txBody>
      </p:sp>
      <p:sp>
        <p:nvSpPr>
          <p:cNvPr id="24" name="PlaceHolder 3"/>
          <p:cNvSpPr>
            <a:spLocks noGrp="1"/>
          </p:cNvSpPr>
          <p:nvPr>
            <p:ph type="body"/>
          </p:nvPr>
        </p:nvSpPr>
        <p:spPr>
          <a:xfrm>
            <a:off x="4579920" y="1604520"/>
            <a:ext cx="3926160" cy="1896840"/>
          </a:xfrm>
          <a:prstGeom prst="rect">
            <a:avLst/>
          </a:prstGeom>
        </p:spPr>
        <p:txBody>
          <a:bodyPr wrap="none" lIns="0" tIns="0" rIns="0" bIns="0"/>
          <a:lstStyle/>
          <a:p>
            <a:endParaRPr/>
          </a:p>
        </p:txBody>
      </p:sp>
      <p:sp>
        <p:nvSpPr>
          <p:cNvPr id="25" name="PlaceHolder 4"/>
          <p:cNvSpPr>
            <a:spLocks noGrp="1"/>
          </p:cNvSpPr>
          <p:nvPr>
            <p:ph type="body"/>
          </p:nvPr>
        </p:nvSpPr>
        <p:spPr>
          <a:xfrm>
            <a:off x="457200" y="3681720"/>
            <a:ext cx="8045640" cy="1896840"/>
          </a:xfrm>
          <a:prstGeom prst="rect">
            <a:avLst/>
          </a:prstGeom>
        </p:spPr>
        <p:txBody>
          <a:bodyPr wrap="none" lIns="0" tIns="0" rIns="0" bIns="0"/>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CustomShape 1"/>
          <p:cNvSpPr/>
          <p:nvPr/>
        </p:nvSpPr>
        <p:spPr>
          <a:xfrm>
            <a:off x="0" y="1835280"/>
            <a:ext cx="9143280" cy="5022000"/>
          </a:xfrm>
          <a:prstGeom prst="rect">
            <a:avLst/>
          </a:prstGeom>
          <a:solidFill>
            <a:srgbClr val="EE6907"/>
          </a:solidFill>
        </p:spPr>
      </p:sp>
      <p:pic>
        <p:nvPicPr>
          <p:cNvPr id="6" name="Grafik 10"/>
          <p:cNvPicPr/>
          <p:nvPr/>
        </p:nvPicPr>
        <p:blipFill>
          <a:blip r:embed="rId14"/>
          <a:stretch>
            <a:fillRect/>
          </a:stretch>
        </p:blipFill>
        <p:spPr>
          <a:xfrm>
            <a:off x="0" y="139320"/>
            <a:ext cx="9143280" cy="2196720"/>
          </a:xfrm>
          <a:prstGeom prst="rect">
            <a:avLst/>
          </a:prstGeom>
        </p:spPr>
      </p:pic>
      <p:pic>
        <p:nvPicPr>
          <p:cNvPr id="2" name="Picture 2"/>
          <p:cNvPicPr/>
          <p:nvPr/>
        </p:nvPicPr>
        <p:blipFill>
          <a:blip r:embed="rId15"/>
          <a:stretch>
            <a:fillRect/>
          </a:stretch>
        </p:blipFill>
        <p:spPr>
          <a:xfrm>
            <a:off x="316440" y="557280"/>
            <a:ext cx="3030120" cy="822240"/>
          </a:xfrm>
          <a:prstGeom prst="rect">
            <a:avLst/>
          </a:prstGeom>
        </p:spPr>
      </p:pic>
      <p:sp>
        <p:nvSpPr>
          <p:cNvPr id="3" name="PlaceHolder 2"/>
          <p:cNvSpPr>
            <a:spLocks noGrp="1"/>
          </p:cNvSpPr>
          <p:nvPr>
            <p:ph type="title"/>
          </p:nvPr>
        </p:nvSpPr>
        <p:spPr>
          <a:xfrm>
            <a:off x="457200" y="273600"/>
            <a:ext cx="8229240" cy="1144800"/>
          </a:xfrm>
          <a:prstGeom prst="rect">
            <a:avLst/>
          </a:prstGeom>
        </p:spPr>
        <p:txBody>
          <a:bodyPr wrap="none" lIns="0" tIns="0" rIns="0" bIns="0" anchor="ctr"/>
          <a:lstStyle/>
          <a:p>
            <a:pPr algn="ctr"/>
            <a:r>
              <a:rPr lang="lv-LV"/>
              <a:t>Click to edit the title text format</a:t>
            </a:r>
            <a:endParaRPr/>
          </a:p>
        </p:txBody>
      </p:sp>
      <p:sp>
        <p:nvSpPr>
          <p:cNvPr id="4" name="PlaceHolder 3"/>
          <p:cNvSpPr>
            <a:spLocks noGrp="1"/>
          </p:cNvSpPr>
          <p:nvPr>
            <p:ph type="body"/>
          </p:nvPr>
        </p:nvSpPr>
        <p:spPr>
          <a:xfrm>
            <a:off x="457200" y="1604520"/>
            <a:ext cx="8046360" cy="3977280"/>
          </a:xfrm>
          <a:prstGeom prst="rect">
            <a:avLst/>
          </a:prstGeom>
        </p:spPr>
        <p:txBody>
          <a:bodyPr wrap="none" lIns="0" tIns="0" rIns="0" bIns="0"/>
          <a:lstStyle/>
          <a:p>
            <a:pPr>
              <a:buSzPct val="45000"/>
              <a:buFont typeface="StarSymbol"/>
              <a:buChar char=""/>
            </a:pPr>
            <a:r>
              <a:rPr lang="lv-LV"/>
              <a:t>Click to edit the outline text format</a:t>
            </a:r>
            <a:endParaRPr/>
          </a:p>
          <a:p>
            <a:pPr lvl="1">
              <a:buSzPct val="75000"/>
              <a:buFont typeface="StarSymbol"/>
              <a:buChar char=""/>
            </a:pPr>
            <a:r>
              <a:rPr lang="lv-LV"/>
              <a:t>Second Outline Level</a:t>
            </a:r>
            <a:endParaRPr/>
          </a:p>
          <a:p>
            <a:pPr lvl="2">
              <a:buSzPct val="45000"/>
              <a:buFont typeface="StarSymbol"/>
              <a:buChar char=""/>
            </a:pPr>
            <a:r>
              <a:rPr lang="lv-LV"/>
              <a:t>Third Outline Level</a:t>
            </a:r>
            <a:endParaRPr/>
          </a:p>
          <a:p>
            <a:pPr lvl="3">
              <a:buSzPct val="75000"/>
              <a:buFont typeface="StarSymbol"/>
              <a:buChar char=""/>
            </a:pPr>
            <a:r>
              <a:rPr lang="lv-LV"/>
              <a:t>Fourth Outline Level</a:t>
            </a:r>
            <a:endParaRPr/>
          </a:p>
          <a:p>
            <a:pPr lvl="4">
              <a:buSzPct val="45000"/>
              <a:buFont typeface="StarSymbol"/>
              <a:buChar char=""/>
            </a:pPr>
            <a:r>
              <a:rPr lang="lv-LV"/>
              <a:t>Fifth Outline Level</a:t>
            </a:r>
            <a:endParaRPr/>
          </a:p>
          <a:p>
            <a:pPr lvl="5">
              <a:buSzPct val="45000"/>
              <a:buFont typeface="StarSymbol"/>
              <a:buChar char=""/>
            </a:pPr>
            <a:r>
              <a:rPr lang="lv-LV"/>
              <a:t>Sixth Outline Level</a:t>
            </a:r>
            <a:endParaRPr/>
          </a:p>
          <a:p>
            <a:pPr lvl="6">
              <a:buSzPct val="45000"/>
              <a:buFont typeface="StarSymbol"/>
              <a:buChar char=""/>
            </a:pPr>
            <a:r>
              <a:rPr lang="lv-LV"/>
              <a:t>Seventh Outline Level</a:t>
            </a:r>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7" name="Grafik 1"/>
          <p:cNvPicPr/>
          <p:nvPr/>
        </p:nvPicPr>
        <p:blipFill>
          <a:blip r:embed="rId14"/>
          <a:stretch>
            <a:fillRect/>
          </a:stretch>
        </p:blipFill>
        <p:spPr>
          <a:xfrm>
            <a:off x="0" y="4667760"/>
            <a:ext cx="9143280" cy="2196720"/>
          </a:xfrm>
          <a:prstGeom prst="rect">
            <a:avLst/>
          </a:prstGeom>
        </p:spPr>
      </p:pic>
      <p:sp>
        <p:nvSpPr>
          <p:cNvPr id="38" name="PlaceHolder 1"/>
          <p:cNvSpPr>
            <a:spLocks noGrp="1"/>
          </p:cNvSpPr>
          <p:nvPr>
            <p:ph type="title"/>
          </p:nvPr>
        </p:nvSpPr>
        <p:spPr>
          <a:xfrm>
            <a:off x="457200" y="273600"/>
            <a:ext cx="8229240" cy="1144800"/>
          </a:xfrm>
          <a:prstGeom prst="rect">
            <a:avLst/>
          </a:prstGeom>
        </p:spPr>
        <p:txBody>
          <a:bodyPr wrap="none" lIns="0" tIns="0" rIns="0" bIns="0" anchor="ctr"/>
          <a:lstStyle/>
          <a:p>
            <a:pPr algn="ctr"/>
            <a:r>
              <a:rPr lang="lv-LV"/>
              <a:t>Click to edit the title text format</a:t>
            </a:r>
            <a:endParaRPr/>
          </a:p>
        </p:txBody>
      </p:sp>
      <p:sp>
        <p:nvSpPr>
          <p:cNvPr id="39" name="PlaceHolder 2"/>
          <p:cNvSpPr>
            <a:spLocks noGrp="1"/>
          </p:cNvSpPr>
          <p:nvPr>
            <p:ph type="body"/>
          </p:nvPr>
        </p:nvSpPr>
        <p:spPr>
          <a:xfrm>
            <a:off x="457200" y="1604520"/>
            <a:ext cx="8046360" cy="3977280"/>
          </a:xfrm>
          <a:prstGeom prst="rect">
            <a:avLst/>
          </a:prstGeom>
        </p:spPr>
        <p:txBody>
          <a:bodyPr wrap="none" lIns="0" tIns="0" rIns="0" bIns="0"/>
          <a:lstStyle/>
          <a:p>
            <a:pPr>
              <a:buSzPct val="45000"/>
              <a:buFont typeface="StarSymbol"/>
              <a:buChar char=""/>
            </a:pPr>
            <a:r>
              <a:rPr lang="lv-LV"/>
              <a:t>Click to edit the outline text format</a:t>
            </a:r>
            <a:endParaRPr/>
          </a:p>
          <a:p>
            <a:pPr lvl="1">
              <a:buSzPct val="75000"/>
              <a:buFont typeface="StarSymbol"/>
              <a:buChar char=""/>
            </a:pPr>
            <a:r>
              <a:rPr lang="lv-LV"/>
              <a:t>Second Outline Level</a:t>
            </a:r>
            <a:endParaRPr/>
          </a:p>
          <a:p>
            <a:pPr lvl="2">
              <a:buSzPct val="45000"/>
              <a:buFont typeface="StarSymbol"/>
              <a:buChar char=""/>
            </a:pPr>
            <a:r>
              <a:rPr lang="lv-LV"/>
              <a:t>Third Outline Level</a:t>
            </a:r>
            <a:endParaRPr/>
          </a:p>
          <a:p>
            <a:pPr lvl="3">
              <a:buSzPct val="75000"/>
              <a:buFont typeface="StarSymbol"/>
              <a:buChar char=""/>
            </a:pPr>
            <a:r>
              <a:rPr lang="lv-LV"/>
              <a:t>Fourth Outline Level</a:t>
            </a:r>
            <a:endParaRPr/>
          </a:p>
          <a:p>
            <a:pPr lvl="4">
              <a:buSzPct val="45000"/>
              <a:buFont typeface="StarSymbol"/>
              <a:buChar char=""/>
            </a:pPr>
            <a:r>
              <a:rPr lang="lv-LV"/>
              <a:t>Fifth Outline Level</a:t>
            </a:r>
            <a:endParaRPr/>
          </a:p>
          <a:p>
            <a:pPr lvl="5">
              <a:buSzPct val="45000"/>
              <a:buFont typeface="StarSymbol"/>
              <a:buChar char=""/>
            </a:pPr>
            <a:r>
              <a:rPr lang="lv-LV"/>
              <a:t>Sixth Outline Level</a:t>
            </a:r>
            <a:endParaRPr/>
          </a:p>
          <a:p>
            <a:pPr lvl="6">
              <a:buSzPct val="45000"/>
              <a:buFont typeface="StarSymbol"/>
              <a:buChar char=""/>
            </a:pPr>
            <a:r>
              <a:rPr lang="lv-LV"/>
              <a:t>Seventh Outline Level</a:t>
            </a:r>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hyperlink" Target="http://www.businessofgovernment.org/sites/default/files/Participatory%20Budgeting%20Ten%20Actions%20to%20Engage%20Citizens%20via%20Social%20Media.pdf" TargetMode="External"/><Relationship Id="rId2" Type="http://schemas.openxmlformats.org/officeDocument/2006/relationships/notesSlide" Target="../notesSlides/notesSlide10.xml"/><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D5E4909-0CFB-454C-8F06-EB8C549E69E2}"/>
              </a:ext>
            </a:extLst>
          </p:cNvPr>
          <p:cNvSpPr>
            <a:spLocks noGrp="1"/>
          </p:cNvSpPr>
          <p:nvPr>
            <p:ph type="subTitle"/>
          </p:nvPr>
        </p:nvSpPr>
        <p:spPr/>
        <p:txBody>
          <a:bodyPr/>
          <a:lstStyle/>
          <a:p>
            <a:pPr marL="0" indent="0" algn="ctr">
              <a:buNone/>
            </a:pPr>
            <a:r>
              <a:rPr lang="en-GB" sz="3200" b="1" dirty="0">
                <a:solidFill>
                  <a:srgbClr val="FFFFFF"/>
                </a:solidFill>
                <a:latin typeface="Calibri"/>
              </a:rPr>
              <a:t> and involving citizens </a:t>
            </a:r>
          </a:p>
          <a:p>
            <a:pPr marL="0" indent="0" algn="ctr">
              <a:buNone/>
            </a:pPr>
            <a:r>
              <a:rPr lang="en-GB" sz="3200" b="1" dirty="0">
                <a:solidFill>
                  <a:srgbClr val="FFFFFF"/>
                </a:solidFill>
                <a:latin typeface="Calibri"/>
              </a:rPr>
              <a:t>in PB processes</a:t>
            </a:r>
            <a:endParaRPr lang="en-LT" sz="3200" b="1" dirty="0">
              <a:solidFill>
                <a:srgbClr val="FFFFFF"/>
              </a:solidFill>
              <a:latin typeface="Calibri"/>
            </a:endParaRPr>
          </a:p>
        </p:txBody>
      </p:sp>
      <p:sp>
        <p:nvSpPr>
          <p:cNvPr id="5" name="Rectangle 4">
            <a:extLst>
              <a:ext uri="{FF2B5EF4-FFF2-40B4-BE49-F238E27FC236}">
                <a16:creationId xmlns:a16="http://schemas.microsoft.com/office/drawing/2014/main" id="{E19DB443-2B67-5F46-811C-348DC7ABBECC}"/>
              </a:ext>
            </a:extLst>
          </p:cNvPr>
          <p:cNvSpPr/>
          <p:nvPr/>
        </p:nvSpPr>
        <p:spPr>
          <a:xfrm>
            <a:off x="2665142" y="3805922"/>
            <a:ext cx="5809785" cy="1200329"/>
          </a:xfrm>
          <a:prstGeom prst="rect">
            <a:avLst/>
          </a:prstGeom>
        </p:spPr>
        <p:txBody>
          <a:bodyPr wrap="square">
            <a:spAutoFit/>
          </a:bodyPr>
          <a:lstStyle/>
          <a:p>
            <a:r>
              <a:rPr lang="en-GB" sz="3600" b="1" dirty="0">
                <a:solidFill>
                  <a:srgbClr val="FFFFFF"/>
                </a:solidFill>
                <a:latin typeface="Calibri"/>
              </a:rPr>
              <a:t>Informing and Involving Citizens in PB</a:t>
            </a:r>
            <a:endParaRPr lang="en-LT" sz="3600" dirty="0"/>
          </a:p>
        </p:txBody>
      </p:sp>
    </p:spTree>
    <p:extLst>
      <p:ext uri="{BB962C8B-B14F-4D97-AF65-F5344CB8AC3E}">
        <p14:creationId xmlns:p14="http://schemas.microsoft.com/office/powerpoint/2010/main" val="1310077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CustomShape 1"/>
          <p:cNvSpPr/>
          <p:nvPr/>
        </p:nvSpPr>
        <p:spPr>
          <a:xfrm>
            <a:off x="6426360" y="178920"/>
            <a:ext cx="2056680" cy="364320"/>
          </a:xfrm>
          <a:prstGeom prst="rect">
            <a:avLst/>
          </a:prstGeom>
        </p:spPr>
        <p:txBody>
          <a:bodyPr lIns="90000" tIns="45000" rIns="90000" bIns="45000"/>
          <a:lstStyle/>
          <a:p>
            <a:pPr algn="r">
              <a:lnSpc>
                <a:spcPct val="100000"/>
              </a:lnSpc>
            </a:pPr>
            <a:fld id="{560BE155-9658-476D-A89E-1EBD392BB414}" type="slidenum">
              <a:rPr lang="lv-LV">
                <a:solidFill>
                  <a:srgbClr val="8B8B8B"/>
                </a:solidFill>
                <a:latin typeface="Calibri"/>
              </a:rPr>
              <a:t>10</a:t>
            </a:fld>
            <a:endParaRPr/>
          </a:p>
        </p:txBody>
      </p:sp>
      <p:sp>
        <p:nvSpPr>
          <p:cNvPr id="96" name="CustomShape 2"/>
          <p:cNvSpPr/>
          <p:nvPr/>
        </p:nvSpPr>
        <p:spPr>
          <a:xfrm>
            <a:off x="532857" y="196200"/>
            <a:ext cx="7819143" cy="451800"/>
          </a:xfrm>
          <a:prstGeom prst="rect">
            <a:avLst/>
          </a:prstGeom>
        </p:spPr>
        <p:txBody>
          <a:bodyPr lIns="90000" tIns="45000" rIns="90000" bIns="45000"/>
          <a:lstStyle/>
          <a:p>
            <a:pPr>
              <a:lnSpc>
                <a:spcPct val="100000"/>
              </a:lnSpc>
            </a:pPr>
            <a:r>
              <a:rPr lang="en-GB" sz="3200" b="1" dirty="0">
                <a:solidFill>
                  <a:srgbClr val="EE6907"/>
                </a:solidFill>
                <a:latin typeface="Calibri"/>
              </a:rPr>
              <a:t>Special efforts are required to include underrepresented or excluded populations in the participatory budgeting process</a:t>
            </a:r>
            <a:endParaRPr dirty="0"/>
          </a:p>
        </p:txBody>
      </p:sp>
      <p:sp>
        <p:nvSpPr>
          <p:cNvPr id="97" name="CustomShape 3"/>
          <p:cNvSpPr/>
          <p:nvPr/>
        </p:nvSpPr>
        <p:spPr>
          <a:xfrm>
            <a:off x="532857" y="1675440"/>
            <a:ext cx="8280000" cy="4372560"/>
          </a:xfrm>
          <a:prstGeom prst="rect">
            <a:avLst/>
          </a:prstGeom>
        </p:spPr>
        <p:txBody>
          <a:bodyPr lIns="90000" tIns="45000" rIns="90000" bIns="45000"/>
          <a:lstStyle/>
          <a:p>
            <a:pPr>
              <a:lnSpc>
                <a:spcPct val="100000"/>
              </a:lnSpc>
            </a:pPr>
            <a:endParaRPr lang="en-GB" sz="2000" dirty="0">
              <a:solidFill>
                <a:srgbClr val="595959"/>
              </a:solidFill>
              <a:latin typeface="Calibri"/>
            </a:endParaRPr>
          </a:p>
          <a:p>
            <a:pPr marL="342900" indent="-342900">
              <a:lnSpc>
                <a:spcPct val="100000"/>
              </a:lnSpc>
              <a:buFont typeface="Arial" panose="020B0604020202020204" pitchFamily="34" charset="0"/>
              <a:buChar char="•"/>
            </a:pPr>
            <a:r>
              <a:rPr lang="en-GB" sz="2000" dirty="0">
                <a:solidFill>
                  <a:srgbClr val="595959"/>
                </a:solidFill>
                <a:latin typeface="Calibri"/>
              </a:rPr>
              <a:t>overlook populations with limited availability and access to social media platforms, including the elderly, the poor, the less educated, and new immigrants</a:t>
            </a:r>
          </a:p>
          <a:p>
            <a:pPr marL="342900" indent="-342900">
              <a:lnSpc>
                <a:spcPct val="100000"/>
              </a:lnSpc>
              <a:buFont typeface="Arial" panose="020B0604020202020204" pitchFamily="34" charset="0"/>
              <a:buChar char="•"/>
            </a:pPr>
            <a:r>
              <a:rPr lang="en-GB" sz="2000" dirty="0">
                <a:solidFill>
                  <a:srgbClr val="595959"/>
                </a:solidFill>
                <a:latin typeface="Calibri"/>
              </a:rPr>
              <a:t>Targeted outreach efforts may be required and participatory budgeting meetings may need to be scheduled to accommodate the specific needs of these underrepresented populations.</a:t>
            </a:r>
            <a:endParaRPr lang="en-GB" sz="2000" dirty="0"/>
          </a:p>
          <a:p>
            <a:pPr marL="342900" indent="-342900">
              <a:lnSpc>
                <a:spcPct val="100000"/>
              </a:lnSpc>
              <a:buFont typeface="Arial" panose="020B0604020202020204" pitchFamily="34" charset="0"/>
              <a:buChar char="•"/>
            </a:pPr>
            <a:endParaRPr lang="en-GB" sz="2000" dirty="0"/>
          </a:p>
          <a:p>
            <a:pPr marL="342900" indent="-342900">
              <a:lnSpc>
                <a:spcPct val="100000"/>
              </a:lnSpc>
              <a:buFont typeface="Arial" panose="020B0604020202020204" pitchFamily="34" charset="0"/>
              <a:buChar char="•"/>
            </a:pPr>
            <a:endParaRPr lang="en-GB" sz="2000" dirty="0">
              <a:solidFill>
                <a:srgbClr val="595959"/>
              </a:solidFill>
              <a:latin typeface="Calibri"/>
            </a:endParaRPr>
          </a:p>
          <a:p>
            <a:pPr marL="342900" indent="-342900">
              <a:lnSpc>
                <a:spcPct val="100000"/>
              </a:lnSpc>
              <a:buFont typeface="Arial" panose="020B0604020202020204" pitchFamily="34" charset="0"/>
              <a:buChar char="•"/>
            </a:pPr>
            <a:endParaRPr lang="en-GB" sz="2000" dirty="0">
              <a:solidFill>
                <a:srgbClr val="595959"/>
              </a:solidFill>
              <a:latin typeface="Calibri"/>
            </a:endParaRPr>
          </a:p>
          <a:p>
            <a:pPr marL="342900" indent="-342900">
              <a:lnSpc>
                <a:spcPct val="100000"/>
              </a:lnSpc>
              <a:buFont typeface="Arial" panose="020B0604020202020204" pitchFamily="34" charset="0"/>
              <a:buChar char="•"/>
            </a:pPr>
            <a:endParaRPr sz="2000" dirty="0">
              <a:solidFill>
                <a:srgbClr val="595959"/>
              </a:solidFill>
              <a:latin typeface="Calibri"/>
            </a:endParaRPr>
          </a:p>
        </p:txBody>
      </p:sp>
      <p:pic>
        <p:nvPicPr>
          <p:cNvPr id="98" name="Bildplatzhalter 1"/>
          <p:cNvPicPr/>
          <p:nvPr/>
        </p:nvPicPr>
        <p:blipFill>
          <a:blip r:embed="rId3"/>
          <a:stretch>
            <a:fillRect/>
          </a:stretch>
        </p:blipFill>
        <p:spPr>
          <a:xfrm>
            <a:off x="6768000" y="6048000"/>
            <a:ext cx="2265120" cy="770040"/>
          </a:xfrm>
          <a:prstGeom prst="rect">
            <a:avLst/>
          </a:prstGeom>
        </p:spPr>
      </p:pic>
    </p:spTree>
    <p:extLst>
      <p:ext uri="{BB962C8B-B14F-4D97-AF65-F5344CB8AC3E}">
        <p14:creationId xmlns:p14="http://schemas.microsoft.com/office/powerpoint/2010/main" val="694454437"/>
      </p:ext>
    </p:extLst>
  </p:cSld>
  <p:clrMapOvr>
    <a:masterClrMapping/>
  </p:clrMapOvr>
  <p:timing>
    <p:tnLst>
      <p:par>
        <p:cTn id="1" dur="indefinite" restart="never" nodeType="tmRoot">
          <p:childTnLst>
            <p:seq>
              <p:cTn id="2" nodeType="mainSeq">
                <p:childTnLst>
                  <p:par>
                    <p:cTn id="3"/>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CustomShape 1"/>
          <p:cNvSpPr/>
          <p:nvPr/>
        </p:nvSpPr>
        <p:spPr>
          <a:xfrm>
            <a:off x="6426360" y="178920"/>
            <a:ext cx="2056680" cy="364320"/>
          </a:xfrm>
          <a:prstGeom prst="rect">
            <a:avLst/>
          </a:prstGeom>
        </p:spPr>
        <p:txBody>
          <a:bodyPr lIns="90000" tIns="45000" rIns="90000" bIns="45000"/>
          <a:lstStyle/>
          <a:p>
            <a:pPr algn="r">
              <a:lnSpc>
                <a:spcPct val="100000"/>
              </a:lnSpc>
            </a:pPr>
            <a:fld id="{560BE155-9658-476D-A89E-1EBD392BB414}" type="slidenum">
              <a:rPr lang="lv-LV">
                <a:solidFill>
                  <a:srgbClr val="8B8B8B"/>
                </a:solidFill>
                <a:latin typeface="Calibri"/>
              </a:rPr>
              <a:t>11</a:t>
            </a:fld>
            <a:endParaRPr/>
          </a:p>
        </p:txBody>
      </p:sp>
      <p:sp>
        <p:nvSpPr>
          <p:cNvPr id="96" name="CustomShape 2"/>
          <p:cNvSpPr/>
          <p:nvPr/>
        </p:nvSpPr>
        <p:spPr>
          <a:xfrm>
            <a:off x="532857" y="196200"/>
            <a:ext cx="7819143" cy="451800"/>
          </a:xfrm>
          <a:prstGeom prst="rect">
            <a:avLst/>
          </a:prstGeom>
        </p:spPr>
        <p:txBody>
          <a:bodyPr lIns="90000" tIns="45000" rIns="90000" bIns="45000"/>
          <a:lstStyle/>
          <a:p>
            <a:pPr>
              <a:lnSpc>
                <a:spcPct val="100000"/>
              </a:lnSpc>
            </a:pPr>
            <a:r>
              <a:rPr lang="en-GB" sz="3200" b="1" dirty="0">
                <a:solidFill>
                  <a:srgbClr val="EE6907"/>
                </a:solidFill>
                <a:latin typeface="Calibri"/>
              </a:rPr>
              <a:t>Reference</a:t>
            </a:r>
            <a:endParaRPr dirty="0"/>
          </a:p>
        </p:txBody>
      </p:sp>
      <p:sp>
        <p:nvSpPr>
          <p:cNvPr id="97" name="CustomShape 3"/>
          <p:cNvSpPr/>
          <p:nvPr/>
        </p:nvSpPr>
        <p:spPr>
          <a:xfrm>
            <a:off x="532857" y="1675440"/>
            <a:ext cx="8280000" cy="4372560"/>
          </a:xfrm>
          <a:prstGeom prst="rect">
            <a:avLst/>
          </a:prstGeom>
        </p:spPr>
        <p:txBody>
          <a:bodyPr lIns="90000" tIns="45000" rIns="90000" bIns="45000"/>
          <a:lstStyle/>
          <a:p>
            <a:pPr>
              <a:lnSpc>
                <a:spcPct val="100000"/>
              </a:lnSpc>
            </a:pPr>
            <a:endParaRPr lang="en-GB" sz="2000" dirty="0">
              <a:solidFill>
                <a:srgbClr val="595959"/>
              </a:solidFill>
              <a:latin typeface="Calibri"/>
            </a:endParaRPr>
          </a:p>
          <a:p>
            <a:pPr marL="342900" indent="-342900">
              <a:lnSpc>
                <a:spcPct val="100000"/>
              </a:lnSpc>
              <a:buFont typeface="Arial" panose="020B0604020202020204" pitchFamily="34" charset="0"/>
              <a:buChar char="•"/>
            </a:pPr>
            <a:r>
              <a:rPr lang="en-GB" sz="2000" dirty="0">
                <a:hlinkClick r:id="rId3"/>
              </a:rPr>
              <a:t>http://www.businessofgovernment.org/sites/default/files/Participatory%20Budgeting%20Ten%20Actions%20to%20Engage%20Citizens%20via%20Social%20Media.pdf</a:t>
            </a:r>
            <a:br>
              <a:rPr lang="en-GB" sz="2000" dirty="0">
                <a:solidFill>
                  <a:srgbClr val="595959"/>
                </a:solidFill>
                <a:latin typeface="Calibri"/>
              </a:rPr>
            </a:br>
            <a:endParaRPr lang="en-GB" sz="2000" dirty="0">
              <a:solidFill>
                <a:srgbClr val="595959"/>
              </a:solidFill>
              <a:latin typeface="Calibri"/>
            </a:endParaRPr>
          </a:p>
          <a:p>
            <a:pPr marL="342900" indent="-342900">
              <a:lnSpc>
                <a:spcPct val="100000"/>
              </a:lnSpc>
              <a:buFont typeface="Arial" panose="020B0604020202020204" pitchFamily="34" charset="0"/>
              <a:buChar char="•"/>
            </a:pPr>
            <a:endParaRPr lang="en-GB" sz="2000" dirty="0"/>
          </a:p>
          <a:p>
            <a:pPr marL="342900" indent="-342900">
              <a:lnSpc>
                <a:spcPct val="100000"/>
              </a:lnSpc>
              <a:buFont typeface="Arial" panose="020B0604020202020204" pitchFamily="34" charset="0"/>
              <a:buChar char="•"/>
            </a:pPr>
            <a:endParaRPr lang="en-GB" sz="2000" dirty="0"/>
          </a:p>
          <a:p>
            <a:pPr marL="342900" indent="-342900">
              <a:lnSpc>
                <a:spcPct val="100000"/>
              </a:lnSpc>
              <a:buFont typeface="Arial" panose="020B0604020202020204" pitchFamily="34" charset="0"/>
              <a:buChar char="•"/>
            </a:pPr>
            <a:endParaRPr lang="en-GB" sz="2000" dirty="0">
              <a:solidFill>
                <a:srgbClr val="595959"/>
              </a:solidFill>
              <a:latin typeface="Calibri"/>
            </a:endParaRPr>
          </a:p>
          <a:p>
            <a:pPr marL="342900" indent="-342900">
              <a:lnSpc>
                <a:spcPct val="100000"/>
              </a:lnSpc>
              <a:buFont typeface="Arial" panose="020B0604020202020204" pitchFamily="34" charset="0"/>
              <a:buChar char="•"/>
            </a:pPr>
            <a:endParaRPr lang="en-GB" sz="2000" dirty="0">
              <a:solidFill>
                <a:srgbClr val="595959"/>
              </a:solidFill>
              <a:latin typeface="Calibri"/>
            </a:endParaRPr>
          </a:p>
          <a:p>
            <a:pPr marL="342900" indent="-342900">
              <a:lnSpc>
                <a:spcPct val="100000"/>
              </a:lnSpc>
              <a:buFont typeface="Arial" panose="020B0604020202020204" pitchFamily="34" charset="0"/>
              <a:buChar char="•"/>
            </a:pPr>
            <a:endParaRPr sz="2000" dirty="0">
              <a:solidFill>
                <a:srgbClr val="595959"/>
              </a:solidFill>
              <a:latin typeface="Calibri"/>
            </a:endParaRPr>
          </a:p>
        </p:txBody>
      </p:sp>
      <p:pic>
        <p:nvPicPr>
          <p:cNvPr id="98" name="Bildplatzhalter 1"/>
          <p:cNvPicPr/>
          <p:nvPr/>
        </p:nvPicPr>
        <p:blipFill>
          <a:blip r:embed="rId4"/>
          <a:stretch>
            <a:fillRect/>
          </a:stretch>
        </p:blipFill>
        <p:spPr>
          <a:xfrm>
            <a:off x="6768000" y="6048000"/>
            <a:ext cx="2265120" cy="770040"/>
          </a:xfrm>
          <a:prstGeom prst="rect">
            <a:avLst/>
          </a:prstGeom>
        </p:spPr>
      </p:pic>
    </p:spTree>
    <p:extLst>
      <p:ext uri="{BB962C8B-B14F-4D97-AF65-F5344CB8AC3E}">
        <p14:creationId xmlns:p14="http://schemas.microsoft.com/office/powerpoint/2010/main" val="2246091960"/>
      </p:ext>
    </p:extLst>
  </p:cSld>
  <p:clrMapOvr>
    <a:masterClrMapping/>
  </p:clrMapOvr>
  <p:timing>
    <p:tnLst>
      <p:par>
        <p:cTn id="1" dur="indefinite" restart="never" nodeType="tmRoot">
          <p:childTnLst>
            <p:seq>
              <p:cTn id="2" nodeType="mainSeq">
                <p:childTnLst>
                  <p:par>
                    <p:cTn id="3"/>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CustomShape 1"/>
          <p:cNvSpPr/>
          <p:nvPr/>
        </p:nvSpPr>
        <p:spPr>
          <a:xfrm>
            <a:off x="6426360" y="178920"/>
            <a:ext cx="2056680" cy="364320"/>
          </a:xfrm>
          <a:prstGeom prst="rect">
            <a:avLst/>
          </a:prstGeom>
        </p:spPr>
        <p:txBody>
          <a:bodyPr lIns="90000" tIns="45000" rIns="90000" bIns="45000"/>
          <a:lstStyle/>
          <a:p>
            <a:pPr algn="r">
              <a:lnSpc>
                <a:spcPct val="100000"/>
              </a:lnSpc>
            </a:pPr>
            <a:fld id="{D4FD3A40-BCBF-4C48-AD91-75D1CDEFD152}" type="slidenum">
              <a:rPr lang="lv-LV">
                <a:solidFill>
                  <a:srgbClr val="8B8B8B"/>
                </a:solidFill>
                <a:latin typeface="Calibri"/>
              </a:rPr>
              <a:t>2</a:t>
            </a:fld>
            <a:endParaRPr/>
          </a:p>
        </p:txBody>
      </p:sp>
      <p:sp>
        <p:nvSpPr>
          <p:cNvPr id="80" name="CustomShape 2"/>
          <p:cNvSpPr/>
          <p:nvPr/>
        </p:nvSpPr>
        <p:spPr>
          <a:xfrm>
            <a:off x="511920" y="635400"/>
            <a:ext cx="7584840" cy="451800"/>
          </a:xfrm>
          <a:prstGeom prst="rect">
            <a:avLst/>
          </a:prstGeom>
        </p:spPr>
        <p:txBody>
          <a:bodyPr lIns="90000" tIns="45000" rIns="90000" bIns="45000"/>
          <a:lstStyle/>
          <a:p>
            <a:pPr>
              <a:lnSpc>
                <a:spcPct val="100000"/>
              </a:lnSpc>
            </a:pPr>
            <a:r>
              <a:rPr lang="en-GB" sz="3200" b="1" dirty="0">
                <a:solidFill>
                  <a:srgbClr val="EE6907"/>
                </a:solidFill>
                <a:latin typeface="Calibri"/>
              </a:rPr>
              <a:t>Involving citizens during all PB stages</a:t>
            </a:r>
            <a:r>
              <a:rPr lang="lv-LV" sz="3200" b="1" dirty="0">
                <a:solidFill>
                  <a:srgbClr val="EE6907"/>
                </a:solidFill>
                <a:latin typeface="Calibri"/>
              </a:rPr>
              <a:t>:</a:t>
            </a:r>
            <a:endParaRPr dirty="0"/>
          </a:p>
        </p:txBody>
      </p:sp>
      <p:pic>
        <p:nvPicPr>
          <p:cNvPr id="81" name="Bildplatzhalter 1"/>
          <p:cNvPicPr/>
          <p:nvPr/>
        </p:nvPicPr>
        <p:blipFill>
          <a:blip r:embed="rId3"/>
          <a:stretch>
            <a:fillRect/>
          </a:stretch>
        </p:blipFill>
        <p:spPr>
          <a:xfrm>
            <a:off x="5189040" y="6020280"/>
            <a:ext cx="2265120" cy="770040"/>
          </a:xfrm>
          <a:prstGeom prst="rect">
            <a:avLst/>
          </a:prstGeom>
        </p:spPr>
      </p:pic>
      <p:sp>
        <p:nvSpPr>
          <p:cNvPr id="82" name="CustomShape 3"/>
          <p:cNvSpPr/>
          <p:nvPr/>
        </p:nvSpPr>
        <p:spPr>
          <a:xfrm>
            <a:off x="511920" y="1940312"/>
            <a:ext cx="7971120" cy="3498928"/>
          </a:xfrm>
          <a:prstGeom prst="rect">
            <a:avLst/>
          </a:prstGeom>
        </p:spPr>
        <p:txBody>
          <a:bodyPr lIns="90000" tIns="45000" rIns="90000" bIns="45000"/>
          <a:lstStyle/>
          <a:p>
            <a:pPr marL="342900" indent="-342900" algn="just">
              <a:lnSpc>
                <a:spcPct val="100000"/>
              </a:lnSpc>
              <a:buFont typeface="Arial" panose="020B0604020202020204" pitchFamily="34" charset="0"/>
              <a:buChar char="•"/>
            </a:pPr>
            <a:r>
              <a:rPr lang="en-GB" sz="2000" dirty="0">
                <a:solidFill>
                  <a:srgbClr val="595959"/>
                </a:solidFill>
                <a:latin typeface="Calibri"/>
              </a:rPr>
              <a:t>Launching</a:t>
            </a:r>
          </a:p>
          <a:p>
            <a:pPr marL="342900" indent="-342900" algn="just">
              <a:lnSpc>
                <a:spcPct val="100000"/>
              </a:lnSpc>
              <a:buFont typeface="Arial" panose="020B0604020202020204" pitchFamily="34" charset="0"/>
              <a:buChar char="•"/>
            </a:pPr>
            <a:r>
              <a:rPr lang="en-GB" sz="2000" dirty="0">
                <a:solidFill>
                  <a:srgbClr val="595959"/>
                </a:solidFill>
                <a:latin typeface="Calibri"/>
              </a:rPr>
              <a:t>Running</a:t>
            </a:r>
          </a:p>
          <a:p>
            <a:pPr marL="342900" indent="-342900" algn="just">
              <a:lnSpc>
                <a:spcPct val="100000"/>
              </a:lnSpc>
              <a:buFont typeface="Arial" panose="020B0604020202020204" pitchFamily="34" charset="0"/>
              <a:buChar char="•"/>
            </a:pPr>
            <a:r>
              <a:rPr lang="en-GB" sz="2000" dirty="0">
                <a:solidFill>
                  <a:srgbClr val="595959"/>
                </a:solidFill>
                <a:latin typeface="Calibri"/>
              </a:rPr>
              <a:t>Evaluating</a:t>
            </a:r>
          </a:p>
          <a:p>
            <a:pPr algn="just">
              <a:lnSpc>
                <a:spcPct val="100000"/>
              </a:lnSpc>
            </a:pPr>
            <a:endParaRPr lang="en-GB" sz="2000" dirty="0">
              <a:solidFill>
                <a:srgbClr val="595959"/>
              </a:solidFill>
              <a:latin typeface="Calibri"/>
            </a:endParaRPr>
          </a:p>
          <a:p>
            <a:pPr algn="just">
              <a:lnSpc>
                <a:spcPct val="100000"/>
              </a:lnSpc>
            </a:pPr>
            <a:endParaRPr sz="2000" dirty="0">
              <a:solidFill>
                <a:srgbClr val="595959"/>
              </a:solidFill>
              <a:latin typeface="Calibri"/>
            </a:endParaRPr>
          </a:p>
          <a:p>
            <a:pPr>
              <a:lnSpc>
                <a:spcPct val="100000"/>
              </a:lnSpc>
            </a:pPr>
            <a:endParaRPr dirty="0"/>
          </a:p>
        </p:txBody>
      </p:sp>
    </p:spTree>
  </p:cSld>
  <p:clrMapOvr>
    <a:masterClrMapping/>
  </p:clrMapOvr>
  <p:timing>
    <p:tnLst>
      <p:par>
        <p:cTn id="1" dur="indefinite" restart="never" nodeType="tmRoot">
          <p:childTnLst>
            <p:seq>
              <p:cTn id="2" nodeType="mainSeq">
                <p:childTnLst>
                  <p:par>
                    <p:cTn id="3"/>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CustomShape 1"/>
          <p:cNvSpPr/>
          <p:nvPr/>
        </p:nvSpPr>
        <p:spPr>
          <a:xfrm>
            <a:off x="735840" y="268200"/>
            <a:ext cx="7914240" cy="451800"/>
          </a:xfrm>
          <a:prstGeom prst="rect">
            <a:avLst/>
          </a:prstGeom>
        </p:spPr>
        <p:txBody>
          <a:bodyPr lIns="90000" tIns="45000" rIns="90000" bIns="45000"/>
          <a:lstStyle/>
          <a:p>
            <a:pPr>
              <a:lnSpc>
                <a:spcPct val="100000"/>
              </a:lnSpc>
            </a:pPr>
            <a:r>
              <a:rPr lang="en-GB" sz="3200" b="1" dirty="0">
                <a:solidFill>
                  <a:srgbClr val="EE6907"/>
                </a:solidFill>
                <a:latin typeface="Calibri"/>
              </a:rPr>
              <a:t>How do we pitch participatory budgeting to attract interest? Stress the following</a:t>
            </a:r>
            <a:r>
              <a:rPr lang="lv-LV" sz="3200" b="1" dirty="0">
                <a:solidFill>
                  <a:srgbClr val="EE6907"/>
                </a:solidFill>
                <a:latin typeface="Calibri"/>
              </a:rPr>
              <a:t>:</a:t>
            </a:r>
            <a:endParaRPr dirty="0"/>
          </a:p>
        </p:txBody>
      </p:sp>
      <p:sp>
        <p:nvSpPr>
          <p:cNvPr id="88" name="CustomShape 2"/>
          <p:cNvSpPr/>
          <p:nvPr/>
        </p:nvSpPr>
        <p:spPr>
          <a:xfrm>
            <a:off x="324000" y="1552320"/>
            <a:ext cx="8496000" cy="4305240"/>
          </a:xfrm>
          <a:prstGeom prst="rect">
            <a:avLst/>
          </a:prstGeom>
        </p:spPr>
        <p:txBody>
          <a:bodyPr lIns="90000" tIns="45000" rIns="90000" bIns="45000"/>
          <a:lstStyle/>
          <a:p>
            <a:pPr>
              <a:lnSpc>
                <a:spcPct val="100000"/>
              </a:lnSpc>
            </a:pPr>
            <a:r>
              <a:rPr lang="en-GB" sz="2400" dirty="0">
                <a:solidFill>
                  <a:srgbClr val="595959"/>
                </a:solidFill>
                <a:latin typeface="Calibri"/>
              </a:rPr>
              <a:t>• </a:t>
            </a:r>
            <a:r>
              <a:rPr lang="en-GB" sz="2000" b="1" dirty="0">
                <a:solidFill>
                  <a:srgbClr val="595959"/>
                </a:solidFill>
                <a:latin typeface="Calibri"/>
              </a:rPr>
              <a:t>Democracy</a:t>
            </a:r>
            <a:r>
              <a:rPr lang="en-GB" sz="2000" dirty="0">
                <a:solidFill>
                  <a:srgbClr val="595959"/>
                </a:solidFill>
                <a:latin typeface="Calibri"/>
              </a:rPr>
              <a:t>—it is a way for politicians and constituents to connect. It is a way to bring new people into the political process. Many participants report they have never been involved in any community or government activity before participatory budgeting. </a:t>
            </a:r>
          </a:p>
          <a:p>
            <a:pPr>
              <a:lnSpc>
                <a:spcPct val="100000"/>
              </a:lnSpc>
            </a:pPr>
            <a:r>
              <a:rPr lang="en-GB" sz="2000" dirty="0">
                <a:solidFill>
                  <a:srgbClr val="595959"/>
                </a:solidFill>
                <a:latin typeface="Calibri"/>
              </a:rPr>
              <a:t>• </a:t>
            </a:r>
            <a:r>
              <a:rPr lang="en-GB" sz="2000" b="1" dirty="0">
                <a:solidFill>
                  <a:srgbClr val="595959"/>
                </a:solidFill>
                <a:latin typeface="Calibri"/>
              </a:rPr>
              <a:t>Transparency</a:t>
            </a:r>
            <a:r>
              <a:rPr lang="en-GB" sz="2000" dirty="0">
                <a:solidFill>
                  <a:srgbClr val="595959"/>
                </a:solidFill>
                <a:latin typeface="Calibri"/>
              </a:rPr>
              <a:t>—this could shine a spotlight on potential corruption and waste. </a:t>
            </a:r>
          </a:p>
          <a:p>
            <a:pPr>
              <a:lnSpc>
                <a:spcPct val="100000"/>
              </a:lnSpc>
            </a:pPr>
            <a:r>
              <a:rPr lang="en-GB" sz="2000" dirty="0">
                <a:solidFill>
                  <a:srgbClr val="595959"/>
                </a:solidFill>
                <a:latin typeface="Calibri"/>
              </a:rPr>
              <a:t>• </a:t>
            </a:r>
            <a:r>
              <a:rPr lang="en-GB" sz="2000" b="1" dirty="0">
                <a:solidFill>
                  <a:srgbClr val="595959"/>
                </a:solidFill>
                <a:latin typeface="Calibri"/>
              </a:rPr>
              <a:t>Education</a:t>
            </a:r>
            <a:r>
              <a:rPr lang="en-GB" sz="2000" dirty="0">
                <a:solidFill>
                  <a:srgbClr val="595959"/>
                </a:solidFill>
                <a:latin typeface="Calibri"/>
              </a:rPr>
              <a:t>—citizens become more active and more informed. </a:t>
            </a:r>
          </a:p>
          <a:p>
            <a:pPr>
              <a:lnSpc>
                <a:spcPct val="100000"/>
              </a:lnSpc>
            </a:pPr>
            <a:r>
              <a:rPr lang="en-GB" sz="2000" dirty="0">
                <a:solidFill>
                  <a:srgbClr val="595959"/>
                </a:solidFill>
                <a:latin typeface="Calibri"/>
              </a:rPr>
              <a:t>• </a:t>
            </a:r>
            <a:r>
              <a:rPr lang="en-GB" sz="2000" b="1" dirty="0">
                <a:solidFill>
                  <a:srgbClr val="595959"/>
                </a:solidFill>
                <a:latin typeface="Calibri"/>
              </a:rPr>
              <a:t>Efficiency</a:t>
            </a:r>
            <a:r>
              <a:rPr lang="en-GB" sz="2000" dirty="0">
                <a:solidFill>
                  <a:srgbClr val="595959"/>
                </a:solidFill>
                <a:latin typeface="Calibri"/>
              </a:rPr>
              <a:t>—confers the benefit of local residents’ neighbourhood expertise, and their interest in seeing projects through to completion. The citizens will have a sense of ownership. </a:t>
            </a:r>
          </a:p>
          <a:p>
            <a:pPr>
              <a:lnSpc>
                <a:spcPct val="100000"/>
              </a:lnSpc>
            </a:pPr>
            <a:r>
              <a:rPr lang="en-GB" sz="2000" dirty="0">
                <a:solidFill>
                  <a:srgbClr val="595959"/>
                </a:solidFill>
                <a:latin typeface="Calibri"/>
              </a:rPr>
              <a:t>• </a:t>
            </a:r>
            <a:r>
              <a:rPr lang="en-GB" sz="2000" b="1" dirty="0">
                <a:solidFill>
                  <a:srgbClr val="595959"/>
                </a:solidFill>
                <a:latin typeface="Calibri"/>
              </a:rPr>
              <a:t>Social justice</a:t>
            </a:r>
            <a:r>
              <a:rPr lang="en-GB" sz="2000" dirty="0">
                <a:solidFill>
                  <a:srgbClr val="595959"/>
                </a:solidFill>
                <a:latin typeface="Calibri"/>
              </a:rPr>
              <a:t>—everyone has a voice. Underrepresented groups participate and often projects are directed to those who truly need the most help. </a:t>
            </a:r>
          </a:p>
          <a:p>
            <a:pPr>
              <a:lnSpc>
                <a:spcPct val="100000"/>
              </a:lnSpc>
            </a:pPr>
            <a:r>
              <a:rPr lang="en-GB" sz="2000" dirty="0">
                <a:solidFill>
                  <a:srgbClr val="595959"/>
                </a:solidFill>
                <a:latin typeface="Calibri"/>
              </a:rPr>
              <a:t>• </a:t>
            </a:r>
            <a:r>
              <a:rPr lang="en-GB" sz="2000" b="1" dirty="0">
                <a:solidFill>
                  <a:srgbClr val="595959"/>
                </a:solidFill>
                <a:latin typeface="Calibri"/>
              </a:rPr>
              <a:t>Community</a:t>
            </a:r>
            <a:r>
              <a:rPr lang="en-GB" sz="2000" dirty="0">
                <a:solidFill>
                  <a:srgbClr val="595959"/>
                </a:solidFill>
                <a:latin typeface="Calibri"/>
              </a:rPr>
              <a:t>—regular meetings build camaraderie and community</a:t>
            </a:r>
            <a:r>
              <a:rPr lang="lv-LV" sz="2000" dirty="0">
                <a:solidFill>
                  <a:srgbClr val="595959"/>
                </a:solidFill>
                <a:latin typeface="Calibri"/>
              </a:rPr>
              <a:t> </a:t>
            </a:r>
            <a:endParaRPr sz="2000" dirty="0">
              <a:solidFill>
                <a:srgbClr val="595959"/>
              </a:solidFill>
              <a:latin typeface="Calibri"/>
            </a:endParaRPr>
          </a:p>
          <a:p>
            <a:pPr>
              <a:lnSpc>
                <a:spcPct val="100000"/>
              </a:lnSpc>
            </a:pPr>
            <a:endParaRPr dirty="0"/>
          </a:p>
        </p:txBody>
      </p:sp>
      <p:sp>
        <p:nvSpPr>
          <p:cNvPr id="89" name="CustomShape 3"/>
          <p:cNvSpPr/>
          <p:nvPr/>
        </p:nvSpPr>
        <p:spPr>
          <a:xfrm>
            <a:off x="6426360" y="178920"/>
            <a:ext cx="2056680" cy="364320"/>
          </a:xfrm>
          <a:prstGeom prst="rect">
            <a:avLst/>
          </a:prstGeom>
        </p:spPr>
        <p:txBody>
          <a:bodyPr lIns="90000" tIns="45000" rIns="90000" bIns="45000"/>
          <a:lstStyle/>
          <a:p>
            <a:pPr algn="r">
              <a:lnSpc>
                <a:spcPct val="100000"/>
              </a:lnSpc>
            </a:pPr>
            <a:fld id="{DDAFBF14-268E-4E0D-BFC1-9F013D5E0339}" type="slidenum">
              <a:rPr lang="lv-LV">
                <a:solidFill>
                  <a:srgbClr val="8B8B8B"/>
                </a:solidFill>
                <a:latin typeface="Calibri"/>
              </a:rPr>
              <a:t>3</a:t>
            </a:fld>
            <a:endParaRPr/>
          </a:p>
        </p:txBody>
      </p:sp>
      <p:pic>
        <p:nvPicPr>
          <p:cNvPr id="90" name="Bildplatzhalter 1"/>
          <p:cNvPicPr/>
          <p:nvPr/>
        </p:nvPicPr>
        <p:blipFill>
          <a:blip r:embed="rId3"/>
          <a:stretch>
            <a:fillRect/>
          </a:stretch>
        </p:blipFill>
        <p:spPr>
          <a:xfrm>
            <a:off x="5189040" y="6034320"/>
            <a:ext cx="2265120" cy="770040"/>
          </a:xfrm>
          <a:prstGeom prst="rect">
            <a:avLst/>
          </a:prstGeom>
        </p:spPr>
      </p:pic>
    </p:spTree>
  </p:cSld>
  <p:clrMapOvr>
    <a:masterClrMapping/>
  </p:clrMapOvr>
  <p:timing>
    <p:tnLst>
      <p:par>
        <p:cTn id="1" dur="indefinite" restart="never" nodeType="tmRoot">
          <p:childTnLst>
            <p:seq>
              <p:cTn id="2" nodeType="mainSeq">
                <p:childTnLst>
                  <p:par>
                    <p:cTn id="3"/>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 name="CustomShape 1"/>
          <p:cNvSpPr/>
          <p:nvPr/>
        </p:nvSpPr>
        <p:spPr>
          <a:xfrm>
            <a:off x="6426360" y="178920"/>
            <a:ext cx="2056680" cy="364320"/>
          </a:xfrm>
          <a:prstGeom prst="rect">
            <a:avLst/>
          </a:prstGeom>
        </p:spPr>
        <p:txBody>
          <a:bodyPr lIns="90000" tIns="45000" rIns="90000" bIns="45000"/>
          <a:lstStyle/>
          <a:p>
            <a:pPr algn="r">
              <a:lnSpc>
                <a:spcPct val="100000"/>
              </a:lnSpc>
            </a:pPr>
            <a:fld id="{76BAEA95-6499-4612-85D7-69416F32C749}" type="slidenum">
              <a:rPr lang="lv-LV">
                <a:solidFill>
                  <a:srgbClr val="8B8B8B"/>
                </a:solidFill>
                <a:latin typeface="Calibri"/>
              </a:rPr>
              <a:t>4</a:t>
            </a:fld>
            <a:endParaRPr/>
          </a:p>
        </p:txBody>
      </p:sp>
      <p:sp>
        <p:nvSpPr>
          <p:cNvPr id="92" name="CustomShape 2"/>
          <p:cNvSpPr/>
          <p:nvPr/>
        </p:nvSpPr>
        <p:spPr>
          <a:xfrm>
            <a:off x="660960" y="317340"/>
            <a:ext cx="7584840" cy="451800"/>
          </a:xfrm>
          <a:prstGeom prst="rect">
            <a:avLst/>
          </a:prstGeom>
        </p:spPr>
        <p:txBody>
          <a:bodyPr lIns="90000" tIns="45000" rIns="90000" bIns="45000"/>
          <a:lstStyle/>
          <a:p>
            <a:pPr>
              <a:lnSpc>
                <a:spcPct val="100000"/>
              </a:lnSpc>
            </a:pPr>
            <a:r>
              <a:rPr lang="en-GB" sz="3200" b="1" dirty="0">
                <a:solidFill>
                  <a:srgbClr val="EE6907"/>
                </a:solidFill>
                <a:latin typeface="Calibri"/>
              </a:rPr>
              <a:t>Creating the PB Infrastructure</a:t>
            </a:r>
            <a:r>
              <a:rPr lang="lv-LV" sz="3200" b="1" dirty="0">
                <a:solidFill>
                  <a:srgbClr val="EE6907"/>
                </a:solidFill>
                <a:latin typeface="Calibri"/>
              </a:rPr>
              <a:t>:</a:t>
            </a:r>
            <a:endParaRPr dirty="0"/>
          </a:p>
        </p:txBody>
      </p:sp>
      <p:pic>
        <p:nvPicPr>
          <p:cNvPr id="93" name="Bildplatzhalter 1"/>
          <p:cNvPicPr/>
          <p:nvPr/>
        </p:nvPicPr>
        <p:blipFill>
          <a:blip r:embed="rId3"/>
          <a:stretch>
            <a:fillRect/>
          </a:stretch>
        </p:blipFill>
        <p:spPr>
          <a:xfrm>
            <a:off x="5189040" y="6020280"/>
            <a:ext cx="2265120" cy="770040"/>
          </a:xfrm>
          <a:prstGeom prst="rect">
            <a:avLst/>
          </a:prstGeom>
        </p:spPr>
      </p:pic>
      <p:sp>
        <p:nvSpPr>
          <p:cNvPr id="94" name="CustomShape 3"/>
          <p:cNvSpPr/>
          <p:nvPr/>
        </p:nvSpPr>
        <p:spPr>
          <a:xfrm>
            <a:off x="582937" y="1397004"/>
            <a:ext cx="8354160" cy="3543612"/>
          </a:xfrm>
          <a:prstGeom prst="rect">
            <a:avLst/>
          </a:prstGeom>
        </p:spPr>
        <p:txBody>
          <a:bodyPr lIns="90000" tIns="45000" rIns="90000" bIns="45000"/>
          <a:lstStyle/>
          <a:p>
            <a:pPr marL="342900" indent="-342900" algn="just">
              <a:buFont typeface="Arial" panose="020B0604020202020204" pitchFamily="34" charset="0"/>
              <a:buChar char="•"/>
            </a:pPr>
            <a:r>
              <a:rPr lang="en-GB" sz="2000" dirty="0">
                <a:solidFill>
                  <a:srgbClr val="595959"/>
                </a:solidFill>
                <a:latin typeface="Calibri"/>
              </a:rPr>
              <a:t>Communities that use participatory budgeting need institutional social media platform policies. For example, policies should empower a sufficient number of community leaders with the administrative authority to update social media platforms. </a:t>
            </a:r>
          </a:p>
          <a:p>
            <a:pPr marL="342900" indent="-342900" algn="just">
              <a:buFont typeface="Arial" panose="020B0604020202020204" pitchFamily="34" charset="0"/>
              <a:buChar char="•"/>
            </a:pPr>
            <a:r>
              <a:rPr lang="en-GB" sz="2000" dirty="0">
                <a:solidFill>
                  <a:srgbClr val="595959"/>
                </a:solidFill>
                <a:latin typeface="Calibri"/>
              </a:rPr>
              <a:t>Communities engaged in participatory budgeting should understand that actively managing social media platforms is real, important work, not an afterthought. Participatory budgeting will require investment in training both citizens and staff on the use of social media platforms.</a:t>
            </a:r>
          </a:p>
          <a:p>
            <a:pPr marL="342900" indent="-342900" algn="just">
              <a:buFont typeface="Arial" panose="020B0604020202020204" pitchFamily="34" charset="0"/>
              <a:buChar char="•"/>
            </a:pPr>
            <a:r>
              <a:rPr lang="en-GB" sz="2000" dirty="0">
                <a:solidFill>
                  <a:srgbClr val="595959"/>
                </a:solidFill>
                <a:latin typeface="Calibri"/>
              </a:rPr>
              <a:t>Communities should plan for, develop, and use social media platforms to complement other forms of communication available for citizen engagement and mobilization. Communities should explore and expand ways that people can opt in to participate and to submit initial project ideas online..</a:t>
            </a:r>
          </a:p>
          <a:p>
            <a:pPr marL="342900" indent="-342900" algn="just">
              <a:buFont typeface="Arial" panose="020B0604020202020204" pitchFamily="34" charset="0"/>
              <a:buChar char="•"/>
            </a:pPr>
            <a:endParaRPr sz="2000" dirty="0">
              <a:solidFill>
                <a:srgbClr val="595959"/>
              </a:solidFill>
              <a:latin typeface="Calibri"/>
            </a:endParaRPr>
          </a:p>
          <a:p>
            <a:pPr>
              <a:lnSpc>
                <a:spcPct val="100000"/>
              </a:lnSpc>
            </a:pPr>
            <a:endParaRPr dirty="0"/>
          </a:p>
          <a:p>
            <a:pPr>
              <a:lnSpc>
                <a:spcPct val="100000"/>
              </a:lnSpc>
            </a:pPr>
            <a:endParaRPr dirty="0"/>
          </a:p>
          <a:p>
            <a:pPr>
              <a:lnSpc>
                <a:spcPct val="100000"/>
              </a:lnSpc>
            </a:pPr>
            <a:endParaRPr sz="2000" dirty="0">
              <a:solidFill>
                <a:srgbClr val="595959"/>
              </a:solidFill>
              <a:latin typeface="Calibri"/>
            </a:endParaRPr>
          </a:p>
          <a:p>
            <a:pPr>
              <a:lnSpc>
                <a:spcPct val="100000"/>
              </a:lnSpc>
            </a:pPr>
            <a:endParaRPr dirty="0"/>
          </a:p>
        </p:txBody>
      </p:sp>
    </p:spTree>
    <p:extLst>
      <p:ext uri="{BB962C8B-B14F-4D97-AF65-F5344CB8AC3E}">
        <p14:creationId xmlns:p14="http://schemas.microsoft.com/office/powerpoint/2010/main" val="380523701"/>
      </p:ext>
    </p:extLst>
  </p:cSld>
  <p:clrMapOvr>
    <a:masterClrMapping/>
  </p:clrMapOvr>
  <p:timing>
    <p:tnLst>
      <p:par>
        <p:cTn id="1" dur="indefinite" restart="never" nodeType="tmRoot">
          <p:childTnLst>
            <p:seq>
              <p:cTn id="2" nodeType="mainSeq">
                <p:childTnLst>
                  <p:par>
                    <p:cTn id="3"/>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 name="CustomShape 1"/>
          <p:cNvSpPr/>
          <p:nvPr/>
        </p:nvSpPr>
        <p:spPr>
          <a:xfrm>
            <a:off x="6426360" y="178920"/>
            <a:ext cx="2056680" cy="364320"/>
          </a:xfrm>
          <a:prstGeom prst="rect">
            <a:avLst/>
          </a:prstGeom>
        </p:spPr>
        <p:txBody>
          <a:bodyPr lIns="90000" tIns="45000" rIns="90000" bIns="45000"/>
          <a:lstStyle/>
          <a:p>
            <a:pPr algn="r">
              <a:lnSpc>
                <a:spcPct val="100000"/>
              </a:lnSpc>
            </a:pPr>
            <a:fld id="{76BAEA95-6499-4612-85D7-69416F32C749}" type="slidenum">
              <a:rPr lang="lv-LV">
                <a:solidFill>
                  <a:srgbClr val="8B8B8B"/>
                </a:solidFill>
                <a:latin typeface="Calibri"/>
              </a:rPr>
              <a:t>5</a:t>
            </a:fld>
            <a:endParaRPr/>
          </a:p>
        </p:txBody>
      </p:sp>
      <p:sp>
        <p:nvSpPr>
          <p:cNvPr id="92" name="CustomShape 2"/>
          <p:cNvSpPr/>
          <p:nvPr/>
        </p:nvSpPr>
        <p:spPr>
          <a:xfrm>
            <a:off x="660960" y="317340"/>
            <a:ext cx="7584840" cy="451800"/>
          </a:xfrm>
          <a:prstGeom prst="rect">
            <a:avLst/>
          </a:prstGeom>
        </p:spPr>
        <p:txBody>
          <a:bodyPr lIns="90000" tIns="45000" rIns="90000" bIns="45000"/>
          <a:lstStyle/>
          <a:p>
            <a:pPr>
              <a:lnSpc>
                <a:spcPct val="100000"/>
              </a:lnSpc>
            </a:pPr>
            <a:r>
              <a:rPr lang="en-GB" sz="3200" b="1" dirty="0">
                <a:solidFill>
                  <a:srgbClr val="EE6907"/>
                </a:solidFill>
                <a:latin typeface="Calibri"/>
              </a:rPr>
              <a:t>Creating the PB Infrastructure – tips on using social media</a:t>
            </a:r>
            <a:r>
              <a:rPr lang="lv-LV" sz="3200" b="1" dirty="0">
                <a:solidFill>
                  <a:srgbClr val="EE6907"/>
                </a:solidFill>
                <a:latin typeface="Calibri"/>
              </a:rPr>
              <a:t>:</a:t>
            </a:r>
            <a:endParaRPr dirty="0"/>
          </a:p>
        </p:txBody>
      </p:sp>
      <p:pic>
        <p:nvPicPr>
          <p:cNvPr id="93" name="Bildplatzhalter 1"/>
          <p:cNvPicPr/>
          <p:nvPr/>
        </p:nvPicPr>
        <p:blipFill>
          <a:blip r:embed="rId3"/>
          <a:stretch>
            <a:fillRect/>
          </a:stretch>
        </p:blipFill>
        <p:spPr>
          <a:xfrm>
            <a:off x="5189040" y="6020280"/>
            <a:ext cx="2265120" cy="770040"/>
          </a:xfrm>
          <a:prstGeom prst="rect">
            <a:avLst/>
          </a:prstGeom>
        </p:spPr>
      </p:pic>
      <p:sp>
        <p:nvSpPr>
          <p:cNvPr id="94" name="CustomShape 3"/>
          <p:cNvSpPr/>
          <p:nvPr/>
        </p:nvSpPr>
        <p:spPr>
          <a:xfrm>
            <a:off x="582937" y="1397004"/>
            <a:ext cx="8354160" cy="3543612"/>
          </a:xfrm>
          <a:prstGeom prst="rect">
            <a:avLst/>
          </a:prstGeom>
        </p:spPr>
        <p:txBody>
          <a:bodyPr lIns="90000" tIns="45000" rIns="90000" bIns="45000"/>
          <a:lstStyle/>
          <a:p>
            <a:pPr marL="342900" indent="-342900" algn="just">
              <a:buFont typeface="Arial" panose="020B0604020202020204" pitchFamily="34" charset="0"/>
              <a:buChar char="•"/>
            </a:pPr>
            <a:r>
              <a:rPr lang="en-GB" sz="2000" dirty="0">
                <a:solidFill>
                  <a:srgbClr val="595959"/>
                </a:solidFill>
                <a:latin typeface="Calibri"/>
              </a:rPr>
              <a:t>social media platforms can be used in conjunction with other communication tools in building and strengthening the participatory budgeting infrastructure</a:t>
            </a:r>
          </a:p>
          <a:p>
            <a:pPr marL="342900" indent="-342900" algn="just">
              <a:buFont typeface="Arial" panose="020B0604020202020204" pitchFamily="34" charset="0"/>
              <a:buChar char="•"/>
            </a:pPr>
            <a:r>
              <a:rPr lang="en-GB" sz="2000" dirty="0">
                <a:solidFill>
                  <a:srgbClr val="595959"/>
                </a:solidFill>
                <a:latin typeface="Calibri"/>
              </a:rPr>
              <a:t>a balance must be struck between procedural regulations of social media platforms and the need for constant, consistent, timely, and accurate updating of social media platforms.</a:t>
            </a:r>
          </a:p>
          <a:p>
            <a:pPr marL="342900" indent="-342900" algn="just">
              <a:buFont typeface="Arial" panose="020B0604020202020204" pitchFamily="34" charset="0"/>
              <a:buChar char="•"/>
            </a:pPr>
            <a:r>
              <a:rPr lang="en-GB" sz="2000" dirty="0">
                <a:solidFill>
                  <a:srgbClr val="595959"/>
                </a:solidFill>
                <a:latin typeface="Calibri"/>
              </a:rPr>
              <a:t>Social media platforms can be effective in participatory budgeting, but are underused to date.</a:t>
            </a:r>
          </a:p>
          <a:p>
            <a:pPr marL="342900" indent="-342900" algn="just">
              <a:buFont typeface="Arial" panose="020B0604020202020204" pitchFamily="34" charset="0"/>
              <a:buChar char="•"/>
            </a:pPr>
            <a:r>
              <a:rPr lang="en-GB" sz="2000" dirty="0">
                <a:solidFill>
                  <a:srgbClr val="595959"/>
                </a:solidFill>
                <a:latin typeface="Calibri"/>
              </a:rPr>
              <a:t>Security is a major concern when expanding the use of social media platforms and introducing electronic or digital voting into the participatory budgeting process.</a:t>
            </a:r>
          </a:p>
          <a:p>
            <a:pPr marL="342900" indent="-342900" algn="just">
              <a:buFont typeface="Arial" panose="020B0604020202020204" pitchFamily="34" charset="0"/>
              <a:buChar char="•"/>
            </a:pPr>
            <a:endParaRPr sz="2000" dirty="0">
              <a:solidFill>
                <a:srgbClr val="595959"/>
              </a:solidFill>
              <a:latin typeface="Calibri"/>
            </a:endParaRPr>
          </a:p>
          <a:p>
            <a:pPr>
              <a:lnSpc>
                <a:spcPct val="100000"/>
              </a:lnSpc>
            </a:pPr>
            <a:endParaRPr dirty="0"/>
          </a:p>
          <a:p>
            <a:pPr>
              <a:lnSpc>
                <a:spcPct val="100000"/>
              </a:lnSpc>
            </a:pPr>
            <a:endParaRPr dirty="0"/>
          </a:p>
          <a:p>
            <a:pPr>
              <a:lnSpc>
                <a:spcPct val="100000"/>
              </a:lnSpc>
            </a:pPr>
            <a:endParaRPr sz="2000" dirty="0">
              <a:solidFill>
                <a:srgbClr val="595959"/>
              </a:solidFill>
              <a:latin typeface="Calibri"/>
            </a:endParaRPr>
          </a:p>
          <a:p>
            <a:pPr>
              <a:lnSpc>
                <a:spcPct val="100000"/>
              </a:lnSpc>
            </a:pPr>
            <a:endParaRPr dirty="0"/>
          </a:p>
        </p:txBody>
      </p:sp>
    </p:spTree>
  </p:cSld>
  <p:clrMapOvr>
    <a:masterClrMapping/>
  </p:clrMapOvr>
  <p:timing>
    <p:tnLst>
      <p:par>
        <p:cTn id="1" dur="indefinite" restart="never" nodeType="tmRoot">
          <p:childTnLst>
            <p:seq>
              <p:cTn id="2" nodeType="mainSeq">
                <p:childTnLst>
                  <p:par>
                    <p:cTn id="3"/>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CustomShape 1"/>
          <p:cNvSpPr/>
          <p:nvPr/>
        </p:nvSpPr>
        <p:spPr>
          <a:xfrm>
            <a:off x="6426360" y="178920"/>
            <a:ext cx="2056680" cy="364320"/>
          </a:xfrm>
          <a:prstGeom prst="rect">
            <a:avLst/>
          </a:prstGeom>
        </p:spPr>
        <p:txBody>
          <a:bodyPr lIns="90000" tIns="45000" rIns="90000" bIns="45000"/>
          <a:lstStyle/>
          <a:p>
            <a:pPr algn="r">
              <a:lnSpc>
                <a:spcPct val="100000"/>
              </a:lnSpc>
            </a:pPr>
            <a:fld id="{560BE155-9658-476D-A89E-1EBD392BB414}" type="slidenum">
              <a:rPr lang="lv-LV">
                <a:solidFill>
                  <a:srgbClr val="8B8B8B"/>
                </a:solidFill>
                <a:latin typeface="Calibri"/>
              </a:rPr>
              <a:t>6</a:t>
            </a:fld>
            <a:endParaRPr/>
          </a:p>
        </p:txBody>
      </p:sp>
      <p:sp>
        <p:nvSpPr>
          <p:cNvPr id="96" name="CustomShape 2"/>
          <p:cNvSpPr/>
          <p:nvPr/>
        </p:nvSpPr>
        <p:spPr>
          <a:xfrm>
            <a:off x="532857" y="178920"/>
            <a:ext cx="8017463" cy="451800"/>
          </a:xfrm>
          <a:prstGeom prst="rect">
            <a:avLst/>
          </a:prstGeom>
        </p:spPr>
        <p:txBody>
          <a:bodyPr lIns="90000" tIns="45000" rIns="90000" bIns="45000"/>
          <a:lstStyle/>
          <a:p>
            <a:pPr>
              <a:lnSpc>
                <a:spcPct val="100000"/>
              </a:lnSpc>
            </a:pPr>
            <a:r>
              <a:rPr lang="en-GB" sz="3200" b="1" dirty="0">
                <a:solidFill>
                  <a:srgbClr val="EE6907"/>
                </a:solidFill>
                <a:latin typeface="Calibri"/>
              </a:rPr>
              <a:t>Increasing Citizen Participation in PB process</a:t>
            </a:r>
            <a:endParaRPr dirty="0"/>
          </a:p>
        </p:txBody>
      </p:sp>
      <p:sp>
        <p:nvSpPr>
          <p:cNvPr id="97" name="CustomShape 3"/>
          <p:cNvSpPr/>
          <p:nvPr/>
        </p:nvSpPr>
        <p:spPr>
          <a:xfrm>
            <a:off x="532857" y="753364"/>
            <a:ext cx="8280000" cy="4554615"/>
          </a:xfrm>
          <a:prstGeom prst="rect">
            <a:avLst/>
          </a:prstGeom>
        </p:spPr>
        <p:txBody>
          <a:bodyPr lIns="90000" tIns="45000" rIns="90000" bIns="45000"/>
          <a:lstStyle/>
          <a:p>
            <a:pPr>
              <a:lnSpc>
                <a:spcPct val="100000"/>
              </a:lnSpc>
            </a:pPr>
            <a:endParaRPr lang="en-GB" sz="2000" dirty="0">
              <a:solidFill>
                <a:srgbClr val="595959"/>
              </a:solidFill>
              <a:latin typeface="Calibri"/>
            </a:endParaRPr>
          </a:p>
          <a:p>
            <a:pPr marL="342900" indent="-342900">
              <a:lnSpc>
                <a:spcPct val="100000"/>
              </a:lnSpc>
              <a:buFont typeface="Arial" panose="020B0604020202020204" pitchFamily="34" charset="0"/>
              <a:buChar char="•"/>
            </a:pPr>
            <a:r>
              <a:rPr lang="en-GB" dirty="0">
                <a:solidFill>
                  <a:srgbClr val="595959"/>
                </a:solidFill>
                <a:latin typeface="Calibri"/>
              </a:rPr>
              <a:t>Communities should build on existing and active social media platforms that the community uses. If citizens respond to an e-mail blast, use it. If youth are using Instagram, use it. Communities should be encouraged to try new approaches. </a:t>
            </a:r>
          </a:p>
          <a:p>
            <a:pPr marL="342900" indent="-342900">
              <a:lnSpc>
                <a:spcPct val="100000"/>
              </a:lnSpc>
              <a:buFont typeface="Arial" panose="020B0604020202020204" pitchFamily="34" charset="0"/>
              <a:buChar char="•"/>
            </a:pPr>
            <a:r>
              <a:rPr lang="en-GB" dirty="0">
                <a:solidFill>
                  <a:srgbClr val="595959"/>
                </a:solidFill>
                <a:latin typeface="Calibri"/>
              </a:rPr>
              <a:t>Communities should identify ways to turn passive observers on social media platforms into active participants. Communities should understand that social media platforms are not just top-down processes, but collaborative, and a two-way forms of communication. Citizens should be able to connect across neighbourhoods and districts and see the impact of the whole process. </a:t>
            </a:r>
          </a:p>
          <a:p>
            <a:pPr marL="342900" indent="-342900">
              <a:lnSpc>
                <a:spcPct val="100000"/>
              </a:lnSpc>
              <a:buFont typeface="Arial" panose="020B0604020202020204" pitchFamily="34" charset="0"/>
              <a:buChar char="•"/>
            </a:pPr>
            <a:r>
              <a:rPr lang="en-GB" dirty="0">
                <a:solidFill>
                  <a:srgbClr val="595959"/>
                </a:solidFill>
                <a:latin typeface="Calibri"/>
              </a:rPr>
              <a:t>Communities should identify who is being left out and work to include excluded populations in the participatory process. </a:t>
            </a:r>
          </a:p>
          <a:p>
            <a:pPr marL="342900" indent="-342900">
              <a:lnSpc>
                <a:spcPct val="100000"/>
              </a:lnSpc>
              <a:buFont typeface="Arial" panose="020B0604020202020204" pitchFamily="34" charset="0"/>
              <a:buChar char="•"/>
            </a:pPr>
            <a:r>
              <a:rPr lang="en-GB" dirty="0">
                <a:solidFill>
                  <a:srgbClr val="595959"/>
                </a:solidFill>
                <a:latin typeface="Calibri"/>
              </a:rPr>
              <a:t>Communities should understand that message content counts. Communities should remember that citizens might not all respond in the same way to a particular alert, message, etc. Participatory budgeting leaders should have a variety of “scripts” prepared and use as appropriate. They should remember to ask, “Why does this matter?”</a:t>
            </a:r>
          </a:p>
          <a:p>
            <a:pPr marL="342900" indent="-342900">
              <a:lnSpc>
                <a:spcPct val="100000"/>
              </a:lnSpc>
              <a:buFont typeface="Arial" panose="020B0604020202020204" pitchFamily="34" charset="0"/>
              <a:buChar char="•"/>
            </a:pPr>
            <a:endParaRPr lang="en-GB" sz="2000" dirty="0"/>
          </a:p>
          <a:p>
            <a:pPr marL="342900" indent="-342900">
              <a:lnSpc>
                <a:spcPct val="100000"/>
              </a:lnSpc>
              <a:buFont typeface="Arial" panose="020B0604020202020204" pitchFamily="34" charset="0"/>
              <a:buChar char="•"/>
            </a:pPr>
            <a:endParaRPr lang="en-GB" sz="2000" dirty="0">
              <a:solidFill>
                <a:srgbClr val="595959"/>
              </a:solidFill>
              <a:latin typeface="Calibri"/>
            </a:endParaRPr>
          </a:p>
          <a:p>
            <a:pPr marL="342900" indent="-342900">
              <a:lnSpc>
                <a:spcPct val="100000"/>
              </a:lnSpc>
              <a:buFont typeface="Arial" panose="020B0604020202020204" pitchFamily="34" charset="0"/>
              <a:buChar char="•"/>
            </a:pPr>
            <a:endParaRPr lang="en-GB" sz="2000" dirty="0">
              <a:solidFill>
                <a:srgbClr val="595959"/>
              </a:solidFill>
              <a:latin typeface="Calibri"/>
            </a:endParaRPr>
          </a:p>
          <a:p>
            <a:pPr marL="342900" indent="-342900">
              <a:lnSpc>
                <a:spcPct val="100000"/>
              </a:lnSpc>
              <a:buFont typeface="Arial" panose="020B0604020202020204" pitchFamily="34" charset="0"/>
              <a:buChar char="•"/>
            </a:pPr>
            <a:endParaRPr sz="2000" dirty="0">
              <a:solidFill>
                <a:srgbClr val="595959"/>
              </a:solidFill>
              <a:latin typeface="Calibri"/>
            </a:endParaRPr>
          </a:p>
        </p:txBody>
      </p:sp>
      <p:pic>
        <p:nvPicPr>
          <p:cNvPr id="98" name="Bildplatzhalter 1"/>
          <p:cNvPicPr/>
          <p:nvPr/>
        </p:nvPicPr>
        <p:blipFill>
          <a:blip r:embed="rId3"/>
          <a:stretch>
            <a:fillRect/>
          </a:stretch>
        </p:blipFill>
        <p:spPr>
          <a:xfrm>
            <a:off x="6768000" y="6048000"/>
            <a:ext cx="2265120" cy="770040"/>
          </a:xfrm>
          <a:prstGeom prst="rect">
            <a:avLst/>
          </a:prstGeom>
        </p:spPr>
      </p:pic>
    </p:spTree>
    <p:extLst>
      <p:ext uri="{BB962C8B-B14F-4D97-AF65-F5344CB8AC3E}">
        <p14:creationId xmlns:p14="http://schemas.microsoft.com/office/powerpoint/2010/main" val="706456630"/>
      </p:ext>
    </p:extLst>
  </p:cSld>
  <p:clrMapOvr>
    <a:masterClrMapping/>
  </p:clrMapOvr>
  <p:timing>
    <p:tnLst>
      <p:par>
        <p:cTn id="1" dur="indefinite" restart="never" nodeType="tmRoot">
          <p:childTnLst>
            <p:seq>
              <p:cTn id="2" nodeType="mainSeq">
                <p:childTnLst>
                  <p:par>
                    <p:cTn id="3"/>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CustomShape 1"/>
          <p:cNvSpPr/>
          <p:nvPr/>
        </p:nvSpPr>
        <p:spPr>
          <a:xfrm>
            <a:off x="6426360" y="178920"/>
            <a:ext cx="2056680" cy="364320"/>
          </a:xfrm>
          <a:prstGeom prst="rect">
            <a:avLst/>
          </a:prstGeom>
        </p:spPr>
        <p:txBody>
          <a:bodyPr lIns="90000" tIns="45000" rIns="90000" bIns="45000"/>
          <a:lstStyle/>
          <a:p>
            <a:pPr algn="r">
              <a:lnSpc>
                <a:spcPct val="100000"/>
              </a:lnSpc>
            </a:pPr>
            <a:fld id="{560BE155-9658-476D-A89E-1EBD392BB414}" type="slidenum">
              <a:rPr lang="lv-LV">
                <a:solidFill>
                  <a:srgbClr val="8B8B8B"/>
                </a:solidFill>
                <a:latin typeface="Calibri"/>
              </a:rPr>
              <a:t>7</a:t>
            </a:fld>
            <a:endParaRPr/>
          </a:p>
        </p:txBody>
      </p:sp>
      <p:sp>
        <p:nvSpPr>
          <p:cNvPr id="96" name="CustomShape 2"/>
          <p:cNvSpPr/>
          <p:nvPr/>
        </p:nvSpPr>
        <p:spPr>
          <a:xfrm>
            <a:off x="532857" y="178920"/>
            <a:ext cx="8017463" cy="690876"/>
          </a:xfrm>
          <a:prstGeom prst="rect">
            <a:avLst/>
          </a:prstGeom>
        </p:spPr>
        <p:txBody>
          <a:bodyPr lIns="90000" tIns="45000" rIns="90000" bIns="45000"/>
          <a:lstStyle/>
          <a:p>
            <a:pPr>
              <a:lnSpc>
                <a:spcPct val="100000"/>
              </a:lnSpc>
            </a:pPr>
            <a:r>
              <a:rPr lang="en-GB" sz="3200" b="1" dirty="0">
                <a:solidFill>
                  <a:srgbClr val="EE6907"/>
                </a:solidFill>
                <a:latin typeface="Calibri"/>
              </a:rPr>
              <a:t>Assessing and Increasing the Impact of PB</a:t>
            </a:r>
            <a:endParaRPr dirty="0"/>
          </a:p>
        </p:txBody>
      </p:sp>
      <p:sp>
        <p:nvSpPr>
          <p:cNvPr id="97" name="CustomShape 3"/>
          <p:cNvSpPr/>
          <p:nvPr/>
        </p:nvSpPr>
        <p:spPr>
          <a:xfrm>
            <a:off x="432000" y="869796"/>
            <a:ext cx="8280000" cy="2798955"/>
          </a:xfrm>
          <a:prstGeom prst="rect">
            <a:avLst/>
          </a:prstGeom>
        </p:spPr>
        <p:txBody>
          <a:bodyPr lIns="90000" tIns="45000" rIns="90000" bIns="45000"/>
          <a:lstStyle/>
          <a:p>
            <a:pPr>
              <a:lnSpc>
                <a:spcPct val="100000"/>
              </a:lnSpc>
            </a:pPr>
            <a:endParaRPr lang="en-GB" sz="2000" dirty="0">
              <a:solidFill>
                <a:srgbClr val="595959"/>
              </a:solidFill>
              <a:latin typeface="Calibri"/>
            </a:endParaRPr>
          </a:p>
          <a:p>
            <a:pPr marL="342900" indent="-342900">
              <a:lnSpc>
                <a:spcPct val="100000"/>
              </a:lnSpc>
              <a:buFont typeface="Arial" panose="020B0604020202020204" pitchFamily="34" charset="0"/>
              <a:buChar char="•"/>
            </a:pPr>
            <a:r>
              <a:rPr lang="en-GB" dirty="0">
                <a:solidFill>
                  <a:srgbClr val="595959"/>
                </a:solidFill>
                <a:latin typeface="Calibri"/>
              </a:rPr>
              <a:t>Communities should identify best practices, share and exchange information with other communities, and support further research efforts. </a:t>
            </a:r>
          </a:p>
          <a:p>
            <a:pPr marL="342900" indent="-342900">
              <a:lnSpc>
                <a:spcPct val="100000"/>
              </a:lnSpc>
              <a:buFont typeface="Arial" panose="020B0604020202020204" pitchFamily="34" charset="0"/>
              <a:buChar char="•"/>
            </a:pPr>
            <a:r>
              <a:rPr lang="en-GB" dirty="0">
                <a:solidFill>
                  <a:srgbClr val="595959"/>
                </a:solidFill>
                <a:latin typeface="Calibri"/>
              </a:rPr>
              <a:t>Both communities and the academic realm should research and develop technology that might help spread participatory budgeting more broadly, such as voting apps or databases through which communities could share information. Communities should explore potential for electronic or digital vote tallying. </a:t>
            </a:r>
          </a:p>
          <a:p>
            <a:pPr marL="342900" indent="-342900">
              <a:lnSpc>
                <a:spcPct val="100000"/>
              </a:lnSpc>
              <a:buFont typeface="Arial" panose="020B0604020202020204" pitchFamily="34" charset="0"/>
              <a:buChar char="•"/>
            </a:pPr>
            <a:r>
              <a:rPr lang="en-GB" dirty="0">
                <a:solidFill>
                  <a:srgbClr val="595959"/>
                </a:solidFill>
                <a:latin typeface="Calibri"/>
              </a:rPr>
              <a:t>Communities should solicit feedback from all stakeholders and incorporate changes into social media platform use policies, procedures, and practices as necessary.</a:t>
            </a:r>
          </a:p>
          <a:p>
            <a:pPr marL="342900" indent="-342900">
              <a:lnSpc>
                <a:spcPct val="100000"/>
              </a:lnSpc>
              <a:buFont typeface="Arial" panose="020B0604020202020204" pitchFamily="34" charset="0"/>
              <a:buChar char="•"/>
            </a:pPr>
            <a:endParaRPr lang="en-GB" sz="2000" dirty="0">
              <a:solidFill>
                <a:srgbClr val="595959"/>
              </a:solidFill>
              <a:latin typeface="Calibri"/>
            </a:endParaRPr>
          </a:p>
          <a:p>
            <a:pPr marL="342900" indent="-342900">
              <a:lnSpc>
                <a:spcPct val="100000"/>
              </a:lnSpc>
              <a:buFont typeface="Arial" panose="020B0604020202020204" pitchFamily="34" charset="0"/>
              <a:buChar char="•"/>
            </a:pPr>
            <a:endParaRPr lang="en-GB" sz="2000" dirty="0">
              <a:solidFill>
                <a:srgbClr val="595959"/>
              </a:solidFill>
              <a:latin typeface="Calibri"/>
            </a:endParaRPr>
          </a:p>
          <a:p>
            <a:pPr marL="342900" indent="-342900">
              <a:lnSpc>
                <a:spcPct val="100000"/>
              </a:lnSpc>
              <a:buFont typeface="Arial" panose="020B0604020202020204" pitchFamily="34" charset="0"/>
              <a:buChar char="•"/>
            </a:pPr>
            <a:endParaRPr sz="2000" dirty="0">
              <a:solidFill>
                <a:srgbClr val="595959"/>
              </a:solidFill>
              <a:latin typeface="Calibri"/>
            </a:endParaRPr>
          </a:p>
        </p:txBody>
      </p:sp>
      <p:pic>
        <p:nvPicPr>
          <p:cNvPr id="98" name="Bildplatzhalter 1"/>
          <p:cNvPicPr/>
          <p:nvPr/>
        </p:nvPicPr>
        <p:blipFill>
          <a:blip r:embed="rId3"/>
          <a:stretch>
            <a:fillRect/>
          </a:stretch>
        </p:blipFill>
        <p:spPr>
          <a:xfrm>
            <a:off x="6768000" y="6048000"/>
            <a:ext cx="2265120" cy="770040"/>
          </a:xfrm>
          <a:prstGeom prst="rect">
            <a:avLst/>
          </a:prstGeom>
        </p:spPr>
      </p:pic>
    </p:spTree>
    <p:extLst>
      <p:ext uri="{BB962C8B-B14F-4D97-AF65-F5344CB8AC3E}">
        <p14:creationId xmlns:p14="http://schemas.microsoft.com/office/powerpoint/2010/main" val="3812298416"/>
      </p:ext>
    </p:extLst>
  </p:cSld>
  <p:clrMapOvr>
    <a:masterClrMapping/>
  </p:clrMapOvr>
  <p:timing>
    <p:tnLst>
      <p:par>
        <p:cTn id="1" dur="indefinite" restart="never" nodeType="tmRoot">
          <p:childTnLst>
            <p:seq>
              <p:cTn id="2" nodeType="mainSeq">
                <p:childTnLst>
                  <p:par>
                    <p:cTn id="3"/>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CustomShape 1"/>
          <p:cNvSpPr/>
          <p:nvPr/>
        </p:nvSpPr>
        <p:spPr>
          <a:xfrm>
            <a:off x="6426360" y="178920"/>
            <a:ext cx="2056680" cy="364320"/>
          </a:xfrm>
          <a:prstGeom prst="rect">
            <a:avLst/>
          </a:prstGeom>
        </p:spPr>
        <p:txBody>
          <a:bodyPr lIns="90000" tIns="45000" rIns="90000" bIns="45000"/>
          <a:lstStyle/>
          <a:p>
            <a:pPr algn="r">
              <a:lnSpc>
                <a:spcPct val="100000"/>
              </a:lnSpc>
            </a:pPr>
            <a:fld id="{560BE155-9658-476D-A89E-1EBD392BB414}" type="slidenum">
              <a:rPr lang="lv-LV">
                <a:solidFill>
                  <a:srgbClr val="8B8B8B"/>
                </a:solidFill>
                <a:latin typeface="Calibri"/>
              </a:rPr>
              <a:t>8</a:t>
            </a:fld>
            <a:endParaRPr/>
          </a:p>
        </p:txBody>
      </p:sp>
      <p:sp>
        <p:nvSpPr>
          <p:cNvPr id="96" name="CustomShape 2"/>
          <p:cNvSpPr/>
          <p:nvPr/>
        </p:nvSpPr>
        <p:spPr>
          <a:xfrm>
            <a:off x="532857" y="196200"/>
            <a:ext cx="7819143" cy="451800"/>
          </a:xfrm>
          <a:prstGeom prst="rect">
            <a:avLst/>
          </a:prstGeom>
        </p:spPr>
        <p:txBody>
          <a:bodyPr lIns="90000" tIns="45000" rIns="90000" bIns="45000"/>
          <a:lstStyle/>
          <a:p>
            <a:pPr>
              <a:lnSpc>
                <a:spcPct val="100000"/>
              </a:lnSpc>
            </a:pPr>
            <a:r>
              <a:rPr lang="en-GB" sz="3200" b="1" dirty="0">
                <a:solidFill>
                  <a:srgbClr val="EE6907"/>
                </a:solidFill>
                <a:latin typeface="Calibri"/>
              </a:rPr>
              <a:t>Using a combination of traditional citizen engagement approaches with multiple social media platforms works best</a:t>
            </a:r>
            <a:endParaRPr dirty="0"/>
          </a:p>
        </p:txBody>
      </p:sp>
      <p:sp>
        <p:nvSpPr>
          <p:cNvPr id="97" name="CustomShape 3"/>
          <p:cNvSpPr/>
          <p:nvPr/>
        </p:nvSpPr>
        <p:spPr>
          <a:xfrm>
            <a:off x="532857" y="1675440"/>
            <a:ext cx="8280000" cy="4372560"/>
          </a:xfrm>
          <a:prstGeom prst="rect">
            <a:avLst/>
          </a:prstGeom>
        </p:spPr>
        <p:txBody>
          <a:bodyPr lIns="90000" tIns="45000" rIns="90000" bIns="45000"/>
          <a:lstStyle/>
          <a:p>
            <a:pPr marL="342900" indent="-342900">
              <a:lnSpc>
                <a:spcPct val="100000"/>
              </a:lnSpc>
              <a:buFont typeface="Arial" panose="020B0604020202020204" pitchFamily="34" charset="0"/>
              <a:buChar char="•"/>
            </a:pPr>
            <a:r>
              <a:rPr lang="en-GB" sz="2000" dirty="0">
                <a:solidFill>
                  <a:srgbClr val="595959"/>
                </a:solidFill>
                <a:latin typeface="Calibri"/>
              </a:rPr>
              <a:t>phone calls, flyers, and door knocking. telephone calls personally inviting citizens</a:t>
            </a:r>
          </a:p>
          <a:p>
            <a:pPr marL="342900" indent="-342900">
              <a:lnSpc>
                <a:spcPct val="100000"/>
              </a:lnSpc>
              <a:buFont typeface="Arial" panose="020B0604020202020204" pitchFamily="34" charset="0"/>
              <a:buChar char="•"/>
            </a:pPr>
            <a:r>
              <a:rPr lang="en-GB" sz="2000" dirty="0">
                <a:solidFill>
                  <a:srgbClr val="595959"/>
                </a:solidFill>
                <a:latin typeface="Calibri"/>
              </a:rPr>
              <a:t>use the people that are already engaged so that they share, retweet posts increasing the forum.</a:t>
            </a:r>
          </a:p>
          <a:p>
            <a:pPr marL="342900" indent="-342900">
              <a:lnSpc>
                <a:spcPct val="100000"/>
              </a:lnSpc>
              <a:buFont typeface="Arial" panose="020B0604020202020204" pitchFamily="34" charset="0"/>
              <a:buChar char="•"/>
            </a:pPr>
            <a:r>
              <a:rPr lang="en-GB" sz="2000" dirty="0">
                <a:solidFill>
                  <a:srgbClr val="595959"/>
                </a:solidFill>
                <a:latin typeface="Calibri"/>
              </a:rPr>
              <a:t>Social media channels: </a:t>
            </a:r>
            <a:br>
              <a:rPr lang="en-GB" sz="2000" dirty="0">
                <a:solidFill>
                  <a:srgbClr val="595959"/>
                </a:solidFill>
                <a:latin typeface="Calibri"/>
              </a:rPr>
            </a:br>
            <a:r>
              <a:rPr lang="en-GB" sz="2000" dirty="0">
                <a:solidFill>
                  <a:srgbClr val="595959"/>
                </a:solidFill>
                <a:latin typeface="Calibri"/>
              </a:rPr>
              <a:t>Facebook - upcoming public events and opportunities ; </a:t>
            </a:r>
            <a:br>
              <a:rPr lang="en-GB" sz="2000" dirty="0">
                <a:solidFill>
                  <a:srgbClr val="595959"/>
                </a:solidFill>
                <a:latin typeface="Calibri"/>
              </a:rPr>
            </a:br>
            <a:r>
              <a:rPr lang="en-GB" sz="2000" dirty="0">
                <a:solidFill>
                  <a:srgbClr val="595959"/>
                </a:solidFill>
                <a:latin typeface="Calibri"/>
              </a:rPr>
              <a:t>Twitter – articles, news; </a:t>
            </a:r>
            <a:br>
              <a:rPr lang="en-GB" sz="2000" dirty="0">
                <a:solidFill>
                  <a:srgbClr val="595959"/>
                </a:solidFill>
                <a:latin typeface="Calibri"/>
              </a:rPr>
            </a:br>
            <a:r>
              <a:rPr lang="en-GB" sz="2000" dirty="0">
                <a:solidFill>
                  <a:srgbClr val="595959"/>
                </a:solidFill>
                <a:latin typeface="Calibri"/>
              </a:rPr>
              <a:t>Instagram - news, pictures, for young people;  </a:t>
            </a:r>
            <a:br>
              <a:rPr lang="en-GB" sz="2000" dirty="0">
                <a:solidFill>
                  <a:srgbClr val="595959"/>
                </a:solidFill>
                <a:latin typeface="Calibri"/>
              </a:rPr>
            </a:br>
            <a:r>
              <a:rPr lang="en-GB" sz="2000" dirty="0">
                <a:solidFill>
                  <a:srgbClr val="595959"/>
                </a:solidFill>
                <a:latin typeface="Calibri"/>
              </a:rPr>
              <a:t>SMS – for those whom is more difficult to engage</a:t>
            </a:r>
          </a:p>
          <a:p>
            <a:pPr marL="342900" indent="-342900">
              <a:lnSpc>
                <a:spcPct val="100000"/>
              </a:lnSpc>
              <a:buFont typeface="Arial" panose="020B0604020202020204" pitchFamily="34" charset="0"/>
              <a:buChar char="•"/>
            </a:pPr>
            <a:r>
              <a:rPr lang="en-GB" sz="2000" dirty="0">
                <a:solidFill>
                  <a:srgbClr val="595959"/>
                </a:solidFill>
                <a:latin typeface="Calibri"/>
              </a:rPr>
              <a:t>You may need external experts, and you will have to do a lot of outreach and educating. To enrich participation you may need to offer child care, or take the meetings out to the neighbourhoods, or have meetings on the weekends when people are available. And food never hurts. It takes real work. It will not just happen</a:t>
            </a:r>
          </a:p>
          <a:p>
            <a:pPr marL="342900" indent="-342900">
              <a:lnSpc>
                <a:spcPct val="100000"/>
              </a:lnSpc>
              <a:buFont typeface="Arial" panose="020B0604020202020204" pitchFamily="34" charset="0"/>
              <a:buChar char="•"/>
            </a:pPr>
            <a:endParaRPr lang="en-GB" sz="2000" dirty="0"/>
          </a:p>
          <a:p>
            <a:pPr marL="342900" indent="-342900">
              <a:lnSpc>
                <a:spcPct val="100000"/>
              </a:lnSpc>
              <a:buFont typeface="Arial" panose="020B0604020202020204" pitchFamily="34" charset="0"/>
              <a:buChar char="•"/>
            </a:pPr>
            <a:endParaRPr lang="en-GB" sz="2000" dirty="0"/>
          </a:p>
          <a:p>
            <a:pPr marL="342900" indent="-342900">
              <a:lnSpc>
                <a:spcPct val="100000"/>
              </a:lnSpc>
              <a:buFont typeface="Arial" panose="020B0604020202020204" pitchFamily="34" charset="0"/>
              <a:buChar char="•"/>
            </a:pPr>
            <a:endParaRPr lang="en-GB" sz="2000" dirty="0">
              <a:solidFill>
                <a:srgbClr val="595959"/>
              </a:solidFill>
              <a:latin typeface="Calibri"/>
            </a:endParaRPr>
          </a:p>
          <a:p>
            <a:pPr marL="342900" indent="-342900">
              <a:lnSpc>
                <a:spcPct val="100000"/>
              </a:lnSpc>
              <a:buFont typeface="Arial" panose="020B0604020202020204" pitchFamily="34" charset="0"/>
              <a:buChar char="•"/>
            </a:pPr>
            <a:endParaRPr lang="en-GB" sz="2000" dirty="0">
              <a:solidFill>
                <a:srgbClr val="595959"/>
              </a:solidFill>
              <a:latin typeface="Calibri"/>
            </a:endParaRPr>
          </a:p>
          <a:p>
            <a:pPr marL="342900" indent="-342900">
              <a:lnSpc>
                <a:spcPct val="100000"/>
              </a:lnSpc>
              <a:buFont typeface="Arial" panose="020B0604020202020204" pitchFamily="34" charset="0"/>
              <a:buChar char="•"/>
            </a:pPr>
            <a:endParaRPr sz="2000" dirty="0">
              <a:solidFill>
                <a:srgbClr val="595959"/>
              </a:solidFill>
              <a:latin typeface="Calibri"/>
            </a:endParaRPr>
          </a:p>
        </p:txBody>
      </p:sp>
      <p:pic>
        <p:nvPicPr>
          <p:cNvPr id="98" name="Bildplatzhalter 1"/>
          <p:cNvPicPr/>
          <p:nvPr/>
        </p:nvPicPr>
        <p:blipFill>
          <a:blip r:embed="rId3"/>
          <a:stretch>
            <a:fillRect/>
          </a:stretch>
        </p:blipFill>
        <p:spPr>
          <a:xfrm>
            <a:off x="6768000" y="6048000"/>
            <a:ext cx="2265120" cy="770040"/>
          </a:xfrm>
          <a:prstGeom prst="rect">
            <a:avLst/>
          </a:prstGeom>
        </p:spPr>
      </p:pic>
    </p:spTree>
    <p:extLst>
      <p:ext uri="{BB962C8B-B14F-4D97-AF65-F5344CB8AC3E}">
        <p14:creationId xmlns:p14="http://schemas.microsoft.com/office/powerpoint/2010/main" val="2822272866"/>
      </p:ext>
    </p:extLst>
  </p:cSld>
  <p:clrMapOvr>
    <a:masterClrMapping/>
  </p:clrMapOvr>
  <p:timing>
    <p:tnLst>
      <p:par>
        <p:cTn id="1" dur="indefinite" restart="never" nodeType="tmRoot">
          <p:childTnLst>
            <p:seq>
              <p:cTn id="2" nodeType="mainSeq">
                <p:childTnLst>
                  <p:par>
                    <p:cTn id="3"/>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CustomShape 1"/>
          <p:cNvSpPr/>
          <p:nvPr/>
        </p:nvSpPr>
        <p:spPr>
          <a:xfrm>
            <a:off x="6426360" y="178920"/>
            <a:ext cx="2056680" cy="364320"/>
          </a:xfrm>
          <a:prstGeom prst="rect">
            <a:avLst/>
          </a:prstGeom>
        </p:spPr>
        <p:txBody>
          <a:bodyPr lIns="90000" tIns="45000" rIns="90000" bIns="45000"/>
          <a:lstStyle/>
          <a:p>
            <a:pPr algn="r">
              <a:lnSpc>
                <a:spcPct val="100000"/>
              </a:lnSpc>
            </a:pPr>
            <a:fld id="{560BE155-9658-476D-A89E-1EBD392BB414}" type="slidenum">
              <a:rPr lang="lv-LV">
                <a:solidFill>
                  <a:srgbClr val="8B8B8B"/>
                </a:solidFill>
                <a:latin typeface="Calibri"/>
              </a:rPr>
              <a:t>9</a:t>
            </a:fld>
            <a:endParaRPr/>
          </a:p>
        </p:txBody>
      </p:sp>
      <p:sp>
        <p:nvSpPr>
          <p:cNvPr id="96" name="CustomShape 2"/>
          <p:cNvSpPr/>
          <p:nvPr/>
        </p:nvSpPr>
        <p:spPr>
          <a:xfrm>
            <a:off x="532857" y="178920"/>
            <a:ext cx="8017463" cy="451800"/>
          </a:xfrm>
          <a:prstGeom prst="rect">
            <a:avLst/>
          </a:prstGeom>
        </p:spPr>
        <p:txBody>
          <a:bodyPr lIns="90000" tIns="45000" rIns="90000" bIns="45000"/>
          <a:lstStyle/>
          <a:p>
            <a:pPr>
              <a:lnSpc>
                <a:spcPct val="100000"/>
              </a:lnSpc>
            </a:pPr>
            <a:r>
              <a:rPr lang="en-GB" sz="3200" b="1" dirty="0">
                <a:solidFill>
                  <a:srgbClr val="EE6907"/>
                </a:solidFill>
                <a:latin typeface="Calibri"/>
              </a:rPr>
              <a:t>Social media outreach to citizens will not guarantee PB process</a:t>
            </a:r>
            <a:endParaRPr dirty="0"/>
          </a:p>
        </p:txBody>
      </p:sp>
      <p:sp>
        <p:nvSpPr>
          <p:cNvPr id="97" name="CustomShape 3"/>
          <p:cNvSpPr/>
          <p:nvPr/>
        </p:nvSpPr>
        <p:spPr>
          <a:xfrm>
            <a:off x="532857" y="1153080"/>
            <a:ext cx="8280000" cy="4701310"/>
          </a:xfrm>
          <a:prstGeom prst="rect">
            <a:avLst/>
          </a:prstGeom>
        </p:spPr>
        <p:txBody>
          <a:bodyPr lIns="90000" tIns="45000" rIns="90000" bIns="45000"/>
          <a:lstStyle/>
          <a:p>
            <a:pPr marL="342900" indent="-342900">
              <a:lnSpc>
                <a:spcPct val="100000"/>
              </a:lnSpc>
              <a:buFont typeface="Arial" panose="020B0604020202020204" pitchFamily="34" charset="0"/>
              <a:buChar char="•"/>
            </a:pPr>
            <a:r>
              <a:rPr lang="en-GB" sz="2000" dirty="0">
                <a:solidFill>
                  <a:srgbClr val="595959"/>
                </a:solidFill>
                <a:latin typeface="Calibri"/>
              </a:rPr>
              <a:t>Social media platforms alone will not guarantee citizen participation. </a:t>
            </a:r>
            <a:r>
              <a:rPr lang="en-GB" sz="2000" b="1" dirty="0">
                <a:solidFill>
                  <a:srgbClr val="595959"/>
                </a:solidFill>
                <a:latin typeface="Calibri"/>
              </a:rPr>
              <a:t>Content</a:t>
            </a:r>
            <a:r>
              <a:rPr lang="en-GB" sz="2000" dirty="0">
                <a:solidFill>
                  <a:srgbClr val="595959"/>
                </a:solidFill>
                <a:latin typeface="Calibri"/>
              </a:rPr>
              <a:t> of the messages sent via social media platforms matters, and the </a:t>
            </a:r>
            <a:r>
              <a:rPr lang="en-GB" sz="2000" b="1" dirty="0">
                <a:solidFill>
                  <a:srgbClr val="595959"/>
                </a:solidFill>
                <a:latin typeface="Calibri"/>
              </a:rPr>
              <a:t>sender</a:t>
            </a:r>
            <a:r>
              <a:rPr lang="en-GB" sz="2000" dirty="0">
                <a:solidFill>
                  <a:srgbClr val="595959"/>
                </a:solidFill>
                <a:latin typeface="Calibri"/>
              </a:rPr>
              <a:t> matters, too.</a:t>
            </a:r>
          </a:p>
          <a:p>
            <a:pPr marL="342900" indent="-342900">
              <a:lnSpc>
                <a:spcPct val="100000"/>
              </a:lnSpc>
              <a:buFont typeface="Arial" panose="020B0604020202020204" pitchFamily="34" charset="0"/>
              <a:buChar char="•"/>
            </a:pPr>
            <a:r>
              <a:rPr lang="en-GB" sz="2000" dirty="0">
                <a:solidFill>
                  <a:srgbClr val="595959"/>
                </a:solidFill>
                <a:latin typeface="Calibri"/>
              </a:rPr>
              <a:t>when city managers make telephone calls personally inviting citizens to meetings, it significantly increases the number of attendees.</a:t>
            </a:r>
          </a:p>
          <a:p>
            <a:pPr marL="342900" indent="-342900">
              <a:lnSpc>
                <a:spcPct val="100000"/>
              </a:lnSpc>
              <a:buFont typeface="Arial" panose="020B0604020202020204" pitchFamily="34" charset="0"/>
              <a:buChar char="•"/>
            </a:pPr>
            <a:r>
              <a:rPr lang="en-GB" sz="2000" dirty="0">
                <a:solidFill>
                  <a:srgbClr val="595959"/>
                </a:solidFill>
                <a:latin typeface="Calibri"/>
              </a:rPr>
              <a:t>A lot of the folks doing social media around participatory budgeting do it from the perspective of someone who is already interested in the process. This is as opposed to thinking about the folks they are trying to reach who are not inherently interested in it yet. So, a lot of the content we find tends to be something such as “there was a participatory budgeting meeting” … exciting for the staff person organizing it but it doesn’t really get at “why should someone else care?” Need to lift up the idea of </a:t>
            </a:r>
            <a:r>
              <a:rPr lang="en-GB" sz="2000" b="1" dirty="0">
                <a:solidFill>
                  <a:srgbClr val="595959"/>
                </a:solidFill>
                <a:latin typeface="Calibri"/>
              </a:rPr>
              <a:t>why it matters</a:t>
            </a:r>
            <a:r>
              <a:rPr lang="en-GB" sz="2000" dirty="0">
                <a:solidFill>
                  <a:srgbClr val="595959"/>
                </a:solidFill>
                <a:latin typeface="Calibri"/>
              </a:rPr>
              <a:t>, not just that an event is happening. Having a quote or a picture of someone having a meaningful experience at the event and talking about what they learned is better. That is what has a greater impact.</a:t>
            </a:r>
            <a:br>
              <a:rPr lang="en-GB" sz="2000" dirty="0">
                <a:solidFill>
                  <a:srgbClr val="595959"/>
                </a:solidFill>
                <a:latin typeface="Calibri"/>
              </a:rPr>
            </a:br>
            <a:endParaRPr lang="en-GB" sz="2000" dirty="0">
              <a:solidFill>
                <a:srgbClr val="595959"/>
              </a:solidFill>
              <a:latin typeface="Calibri"/>
            </a:endParaRPr>
          </a:p>
          <a:p>
            <a:pPr marL="342900" indent="-342900">
              <a:lnSpc>
                <a:spcPct val="100000"/>
              </a:lnSpc>
              <a:buFont typeface="Arial" panose="020B0604020202020204" pitchFamily="34" charset="0"/>
              <a:buChar char="•"/>
            </a:pPr>
            <a:endParaRPr lang="en-GB" sz="2000" dirty="0"/>
          </a:p>
          <a:p>
            <a:pPr marL="342900" indent="-342900">
              <a:lnSpc>
                <a:spcPct val="100000"/>
              </a:lnSpc>
              <a:buFont typeface="Arial" panose="020B0604020202020204" pitchFamily="34" charset="0"/>
              <a:buChar char="•"/>
            </a:pPr>
            <a:endParaRPr lang="en-GB" sz="2000" dirty="0"/>
          </a:p>
          <a:p>
            <a:pPr marL="342900" indent="-342900">
              <a:lnSpc>
                <a:spcPct val="100000"/>
              </a:lnSpc>
              <a:buFont typeface="Arial" panose="020B0604020202020204" pitchFamily="34" charset="0"/>
              <a:buChar char="•"/>
            </a:pPr>
            <a:endParaRPr lang="en-GB" sz="2000" dirty="0">
              <a:solidFill>
                <a:srgbClr val="595959"/>
              </a:solidFill>
              <a:latin typeface="Calibri"/>
            </a:endParaRPr>
          </a:p>
          <a:p>
            <a:pPr marL="342900" indent="-342900">
              <a:lnSpc>
                <a:spcPct val="100000"/>
              </a:lnSpc>
              <a:buFont typeface="Arial" panose="020B0604020202020204" pitchFamily="34" charset="0"/>
              <a:buChar char="•"/>
            </a:pPr>
            <a:endParaRPr lang="en-GB" sz="2000" dirty="0">
              <a:solidFill>
                <a:srgbClr val="595959"/>
              </a:solidFill>
              <a:latin typeface="Calibri"/>
            </a:endParaRPr>
          </a:p>
          <a:p>
            <a:pPr marL="342900" indent="-342900">
              <a:lnSpc>
                <a:spcPct val="100000"/>
              </a:lnSpc>
              <a:buFont typeface="Arial" panose="020B0604020202020204" pitchFamily="34" charset="0"/>
              <a:buChar char="•"/>
            </a:pPr>
            <a:endParaRPr sz="2000" dirty="0">
              <a:solidFill>
                <a:srgbClr val="595959"/>
              </a:solidFill>
              <a:latin typeface="Calibri"/>
            </a:endParaRPr>
          </a:p>
        </p:txBody>
      </p:sp>
      <p:pic>
        <p:nvPicPr>
          <p:cNvPr id="98" name="Bildplatzhalter 1"/>
          <p:cNvPicPr/>
          <p:nvPr/>
        </p:nvPicPr>
        <p:blipFill>
          <a:blip r:embed="rId3"/>
          <a:stretch>
            <a:fillRect/>
          </a:stretch>
        </p:blipFill>
        <p:spPr>
          <a:xfrm>
            <a:off x="6768000" y="6048000"/>
            <a:ext cx="2265120" cy="770040"/>
          </a:xfrm>
          <a:prstGeom prst="rect">
            <a:avLst/>
          </a:prstGeom>
        </p:spPr>
      </p:pic>
    </p:spTree>
    <p:extLst>
      <p:ext uri="{BB962C8B-B14F-4D97-AF65-F5344CB8AC3E}">
        <p14:creationId xmlns:p14="http://schemas.microsoft.com/office/powerpoint/2010/main" val="237143235"/>
      </p:ext>
    </p:extLst>
  </p:cSld>
  <p:clrMapOvr>
    <a:masterClrMapping/>
  </p:clrMapOvr>
  <p:timing>
    <p:tnLst>
      <p:par>
        <p:cTn id="1" dur="indefinite" restart="never" nodeType="tmRoot">
          <p:childTnLst>
            <p:seq>
              <p:cTn id="2" nodeType="mainSeq">
                <p:childTnLst>
                  <p:par>
                    <p:cTn id="3"/>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599</TotalTime>
  <Words>1164</Words>
  <Application>Microsoft Macintosh PowerPoint</Application>
  <PresentationFormat>On-screen Show (4:3)</PresentationFormat>
  <Paragraphs>91</Paragraphs>
  <Slides>11</Slides>
  <Notes>10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11</vt:i4>
      </vt:variant>
    </vt:vector>
  </HeadingPairs>
  <TitlesOfParts>
    <vt:vector size="16" baseType="lpstr">
      <vt:lpstr>Arial</vt:lpstr>
      <vt:lpstr>Calibri</vt:lpstr>
      <vt:lpstr>StarSymbol</vt:lpstr>
      <vt:lpstr>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Rasa Baliulevičienė</cp:lastModifiedBy>
  <cp:revision>17</cp:revision>
  <dcterms:modified xsi:type="dcterms:W3CDTF">2020-06-26T06:10:44Z</dcterms:modified>
</cp:coreProperties>
</file>